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32" r:id="rId2"/>
    <p:sldId id="93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99CC"/>
    <a:srgbClr val="F0F0F0"/>
    <a:srgbClr val="FF3399"/>
    <a:srgbClr val="FFFF99"/>
    <a:srgbClr val="FF0066"/>
    <a:srgbClr val="CCEC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E6ED4CA0-E515-545D-B287-F6A743C0625B}"/>
              </a:ext>
            </a:extLst>
          </p:cNvPr>
          <p:cNvGrpSpPr/>
          <p:nvPr/>
        </p:nvGrpSpPr>
        <p:grpSpPr>
          <a:xfrm>
            <a:off x="708216" y="889577"/>
            <a:ext cx="2606484" cy="2606484"/>
            <a:chOff x="708216" y="3772477"/>
            <a:chExt cx="2606484" cy="2606484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CFDA392E-ECF9-775B-D7C4-67E4D5D01418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B0A62E0B-C555-A75B-D4B7-1F7B1DCA5D6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A9DF67FB-940E-2984-019B-6A510C741C6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BCACBD9C-6260-2E29-A6B6-0B7FCF7702FF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5BF0067-F48C-E7ED-36A2-AB0AA7022E76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5CA1B022-7608-E367-66C7-CFAD2B2D1EDE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6E8D3C6-4C72-B695-9CEA-14C6018F7841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10D2335-3DE7-DB3E-02C7-523B64BD34F2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E078AF6-071C-2389-20F1-F050F51F3EE0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FA51FC21-23DF-5DC6-FE34-D83E976837A2}"/>
              </a:ext>
            </a:extLst>
          </p:cNvPr>
          <p:cNvGrpSpPr/>
          <p:nvPr/>
        </p:nvGrpSpPr>
        <p:grpSpPr>
          <a:xfrm>
            <a:off x="3664776" y="889577"/>
            <a:ext cx="2606484" cy="2606484"/>
            <a:chOff x="3664776" y="3772477"/>
            <a:chExt cx="2606484" cy="2606484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BB92FD0-6E81-1DF2-5ECB-339F42532664}"/>
                </a:ext>
              </a:extLst>
            </p:cNvPr>
            <p:cNvGrpSpPr/>
            <p:nvPr/>
          </p:nvGrpSpPr>
          <p:grpSpPr>
            <a:xfrm>
              <a:off x="3664776" y="3772477"/>
              <a:ext cx="2606484" cy="2606484"/>
              <a:chOff x="643930" y="806730"/>
              <a:chExt cx="2735056" cy="2735056"/>
            </a:xfrm>
          </p:grpSpPr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509C9C6D-3AB2-FBF3-7CFF-24D338B0BD7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3F15F597-4908-DDF1-D2C1-55AD47560F3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4C613FC4-F505-DAF6-BBA8-0803556A237E}"/>
                </a:ext>
              </a:extLst>
            </p:cNvPr>
            <p:cNvSpPr/>
            <p:nvPr/>
          </p:nvSpPr>
          <p:spPr bwMode="auto">
            <a:xfrm>
              <a:off x="374002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7E2416A5-514C-8350-0F0B-83546337C049}"/>
                </a:ext>
              </a:extLst>
            </p:cNvPr>
            <p:cNvSpPr/>
            <p:nvPr/>
          </p:nvSpPr>
          <p:spPr bwMode="auto">
            <a:xfrm>
              <a:off x="3803925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2DB59145-54C0-2D24-09B8-8EEA2D073AFA}"/>
                </a:ext>
              </a:extLst>
            </p:cNvPr>
            <p:cNvSpPr/>
            <p:nvPr/>
          </p:nvSpPr>
          <p:spPr bwMode="auto">
            <a:xfrm>
              <a:off x="4255422" y="4042452"/>
              <a:ext cx="1395155" cy="2105201"/>
            </a:xfrm>
            <a:custGeom>
              <a:avLst/>
              <a:gdLst>
                <a:gd name="connsiteX0" fmla="*/ 228100 w 752769"/>
                <a:gd name="connsiteY0" fmla="*/ 504111 h 1135881"/>
                <a:gd name="connsiteX1" fmla="*/ 174298 w 752769"/>
                <a:gd name="connsiteY1" fmla="*/ 557912 h 1135881"/>
                <a:gd name="connsiteX2" fmla="*/ 209575 w 752769"/>
                <a:gd name="connsiteY2" fmla="*/ 578279 h 1135881"/>
                <a:gd name="connsiteX3" fmla="*/ 198827 w 752769"/>
                <a:gd name="connsiteY3" fmla="*/ 607434 h 1135881"/>
                <a:gd name="connsiteX4" fmla="*/ 186045 w 752769"/>
                <a:gd name="connsiteY4" fmla="*/ 600055 h 1135881"/>
                <a:gd name="connsiteX5" fmla="*/ 119488 w 752769"/>
                <a:gd name="connsiteY5" fmla="*/ 682756 h 1135881"/>
                <a:gd name="connsiteX6" fmla="*/ 246190 w 752769"/>
                <a:gd name="connsiteY6" fmla="*/ 809458 h 1135881"/>
                <a:gd name="connsiteX7" fmla="*/ 305058 w 752769"/>
                <a:gd name="connsiteY7" fmla="*/ 793685 h 1135881"/>
                <a:gd name="connsiteX8" fmla="*/ 310620 w 752769"/>
                <a:gd name="connsiteY8" fmla="*/ 766137 h 1135881"/>
                <a:gd name="connsiteX9" fmla="*/ 346672 w 752769"/>
                <a:gd name="connsiteY9" fmla="*/ 712665 h 1135881"/>
                <a:gd name="connsiteX10" fmla="*/ 399282 w 752769"/>
                <a:gd name="connsiteY10" fmla="*/ 677194 h 1135881"/>
                <a:gd name="connsiteX11" fmla="*/ 403474 w 752769"/>
                <a:gd name="connsiteY11" fmla="*/ 637596 h 1135881"/>
                <a:gd name="connsiteX12" fmla="*/ 353853 w 752769"/>
                <a:gd name="connsiteY12" fmla="*/ 620279 h 1135881"/>
                <a:gd name="connsiteX13" fmla="*/ 262581 w 752769"/>
                <a:gd name="connsiteY13" fmla="*/ 551095 h 1135881"/>
                <a:gd name="connsiteX14" fmla="*/ 465623 w 752769"/>
                <a:gd name="connsiteY14" fmla="*/ 0 h 1135881"/>
                <a:gd name="connsiteX15" fmla="*/ 752769 w 752769"/>
                <a:gd name="connsiteY15" fmla="*/ 322824 h 1135881"/>
                <a:gd name="connsiteX16" fmla="*/ 577393 w 752769"/>
                <a:gd name="connsiteY16" fmla="*/ 620279 h 1135881"/>
                <a:gd name="connsiteX17" fmla="*/ 527773 w 752769"/>
                <a:gd name="connsiteY17" fmla="*/ 637596 h 1135881"/>
                <a:gd name="connsiteX18" fmla="*/ 531965 w 752769"/>
                <a:gd name="connsiteY18" fmla="*/ 677193 h 1135881"/>
                <a:gd name="connsiteX19" fmla="*/ 584577 w 752769"/>
                <a:gd name="connsiteY19" fmla="*/ 712665 h 1135881"/>
                <a:gd name="connsiteX20" fmla="*/ 633848 w 752769"/>
                <a:gd name="connsiteY20" fmla="*/ 831617 h 1135881"/>
                <a:gd name="connsiteX21" fmla="*/ 633847 w 752769"/>
                <a:gd name="connsiteY21" fmla="*/ 1135881 h 1135881"/>
                <a:gd name="connsiteX22" fmla="*/ 297400 w 752769"/>
                <a:gd name="connsiteY22" fmla="*/ 1135881 h 1135881"/>
                <a:gd name="connsiteX23" fmla="*/ 297400 w 752769"/>
                <a:gd name="connsiteY23" fmla="*/ 891914 h 1135881"/>
                <a:gd name="connsiteX24" fmla="*/ 244309 w 752769"/>
                <a:gd name="connsiteY24" fmla="*/ 906139 h 1135881"/>
                <a:gd name="connsiteX25" fmla="*/ 236249 w 752769"/>
                <a:gd name="connsiteY25" fmla="*/ 905078 h 1135881"/>
                <a:gd name="connsiteX26" fmla="*/ 231597 w 752769"/>
                <a:gd name="connsiteY26" fmla="*/ 907006 h 1135881"/>
                <a:gd name="connsiteX27" fmla="*/ 222609 w 752769"/>
                <a:gd name="connsiteY27" fmla="*/ 903283 h 1135881"/>
                <a:gd name="connsiteX28" fmla="*/ 209062 w 752769"/>
                <a:gd name="connsiteY28" fmla="*/ 901499 h 1135881"/>
                <a:gd name="connsiteX29" fmla="*/ 204756 w 752769"/>
                <a:gd name="connsiteY29" fmla="*/ 895887 h 1135881"/>
                <a:gd name="connsiteX30" fmla="*/ 198752 w 752769"/>
                <a:gd name="connsiteY30" fmla="*/ 893400 h 1135881"/>
                <a:gd name="connsiteX31" fmla="*/ 42466 w 752769"/>
                <a:gd name="connsiteY31" fmla="*/ 737115 h 1135881"/>
                <a:gd name="connsiteX32" fmla="*/ 28861 w 752769"/>
                <a:gd name="connsiteY32" fmla="*/ 704270 h 1135881"/>
                <a:gd name="connsiteX33" fmla="*/ 33649 w 752769"/>
                <a:gd name="connsiteY33" fmla="*/ 692711 h 1135881"/>
                <a:gd name="connsiteX34" fmla="*/ 0 w 752769"/>
                <a:gd name="connsiteY34" fmla="*/ 673284 h 1135881"/>
                <a:gd name="connsiteX35" fmla="*/ 57182 w 752769"/>
                <a:gd name="connsiteY35" fmla="*/ 525656 h 1135881"/>
                <a:gd name="connsiteX36" fmla="*/ 44399 w 752769"/>
                <a:gd name="connsiteY36" fmla="*/ 518275 h 1135881"/>
                <a:gd name="connsiteX37" fmla="*/ 64274 w 752769"/>
                <a:gd name="connsiteY37" fmla="*/ 494390 h 1135881"/>
                <a:gd name="connsiteX38" fmla="*/ 158157 w 752769"/>
                <a:gd name="connsiteY38" fmla="*/ 548593 h 1135881"/>
                <a:gd name="connsiteX39" fmla="*/ 219675 w 752769"/>
                <a:gd name="connsiteY39" fmla="*/ 487075 h 1135881"/>
                <a:gd name="connsiteX40" fmla="*/ 201043 w 752769"/>
                <a:gd name="connsiteY40" fmla="*/ 448482 h 1135881"/>
                <a:gd name="connsiteX41" fmla="*/ 178477 w 752769"/>
                <a:gd name="connsiteY41" fmla="*/ 322824 h 1135881"/>
                <a:gd name="connsiteX42" fmla="*/ 465623 w 752769"/>
                <a:gd name="connsiteY42" fmla="*/ 0 h 11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52769" h="1135881">
                  <a:moveTo>
                    <a:pt x="228100" y="504111"/>
                  </a:moveTo>
                  <a:lnTo>
                    <a:pt x="174298" y="557912"/>
                  </a:lnTo>
                  <a:lnTo>
                    <a:pt x="209575" y="578279"/>
                  </a:lnTo>
                  <a:lnTo>
                    <a:pt x="198827" y="607434"/>
                  </a:lnTo>
                  <a:lnTo>
                    <a:pt x="186045" y="600055"/>
                  </a:lnTo>
                  <a:lnTo>
                    <a:pt x="119488" y="682756"/>
                  </a:lnTo>
                  <a:lnTo>
                    <a:pt x="246190" y="809458"/>
                  </a:lnTo>
                  <a:lnTo>
                    <a:pt x="305058" y="793685"/>
                  </a:lnTo>
                  <a:lnTo>
                    <a:pt x="310620" y="766137"/>
                  </a:lnTo>
                  <a:cubicBezTo>
                    <a:pt x="319133" y="746011"/>
                    <a:pt x="331451" y="727886"/>
                    <a:pt x="346672" y="712665"/>
                  </a:cubicBezTo>
                  <a:lnTo>
                    <a:pt x="399282" y="677194"/>
                  </a:lnTo>
                  <a:lnTo>
                    <a:pt x="403474" y="637596"/>
                  </a:lnTo>
                  <a:lnTo>
                    <a:pt x="353853" y="620279"/>
                  </a:lnTo>
                  <a:cubicBezTo>
                    <a:pt x="319500" y="603943"/>
                    <a:pt x="288562" y="580305"/>
                    <a:pt x="262581" y="551095"/>
                  </a:cubicBezTo>
                  <a:close/>
                  <a:moveTo>
                    <a:pt x="465623" y="0"/>
                  </a:moveTo>
                  <a:cubicBezTo>
                    <a:pt x="624209" y="0"/>
                    <a:pt x="752769" y="144533"/>
                    <a:pt x="752769" y="322824"/>
                  </a:cubicBezTo>
                  <a:cubicBezTo>
                    <a:pt x="752769" y="456542"/>
                    <a:pt x="680454" y="571272"/>
                    <a:pt x="577393" y="620279"/>
                  </a:cubicBezTo>
                  <a:lnTo>
                    <a:pt x="527773" y="637596"/>
                  </a:lnTo>
                  <a:lnTo>
                    <a:pt x="531965" y="677193"/>
                  </a:lnTo>
                  <a:lnTo>
                    <a:pt x="584577" y="712665"/>
                  </a:lnTo>
                  <a:cubicBezTo>
                    <a:pt x="615019" y="743107"/>
                    <a:pt x="633848" y="785163"/>
                    <a:pt x="633848" y="831617"/>
                  </a:cubicBezTo>
                  <a:cubicBezTo>
                    <a:pt x="633848" y="933038"/>
                    <a:pt x="633847" y="1034460"/>
                    <a:pt x="633847" y="1135881"/>
                  </a:cubicBezTo>
                  <a:lnTo>
                    <a:pt x="297400" y="1135881"/>
                  </a:lnTo>
                  <a:lnTo>
                    <a:pt x="297400" y="891914"/>
                  </a:lnTo>
                  <a:lnTo>
                    <a:pt x="244309" y="906139"/>
                  </a:lnTo>
                  <a:lnTo>
                    <a:pt x="236249" y="905078"/>
                  </a:lnTo>
                  <a:lnTo>
                    <a:pt x="231597" y="907006"/>
                  </a:lnTo>
                  <a:lnTo>
                    <a:pt x="222609" y="903283"/>
                  </a:lnTo>
                  <a:lnTo>
                    <a:pt x="209062" y="901499"/>
                  </a:lnTo>
                  <a:lnTo>
                    <a:pt x="204756" y="895887"/>
                  </a:lnTo>
                  <a:lnTo>
                    <a:pt x="198752" y="893400"/>
                  </a:lnTo>
                  <a:lnTo>
                    <a:pt x="42466" y="737115"/>
                  </a:lnTo>
                  <a:cubicBezTo>
                    <a:pt x="33396" y="728045"/>
                    <a:pt x="28861" y="716157"/>
                    <a:pt x="28861" y="704270"/>
                  </a:cubicBezTo>
                  <a:lnTo>
                    <a:pt x="33649" y="692711"/>
                  </a:lnTo>
                  <a:lnTo>
                    <a:pt x="0" y="673284"/>
                  </a:lnTo>
                  <a:lnTo>
                    <a:pt x="57182" y="525656"/>
                  </a:lnTo>
                  <a:lnTo>
                    <a:pt x="44399" y="518275"/>
                  </a:lnTo>
                  <a:lnTo>
                    <a:pt x="64274" y="494390"/>
                  </a:lnTo>
                  <a:lnTo>
                    <a:pt x="158157" y="548593"/>
                  </a:lnTo>
                  <a:lnTo>
                    <a:pt x="219675" y="487075"/>
                  </a:lnTo>
                  <a:lnTo>
                    <a:pt x="201043" y="448482"/>
                  </a:lnTo>
                  <a:cubicBezTo>
                    <a:pt x="186512" y="409860"/>
                    <a:pt x="178477" y="367397"/>
                    <a:pt x="178477" y="322824"/>
                  </a:cubicBezTo>
                  <a:cubicBezTo>
                    <a:pt x="178477" y="144533"/>
                    <a:pt x="307037" y="0"/>
                    <a:pt x="465623" y="0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AA22107-FA3E-D777-6F43-C05B1D3AE83B}"/>
                </a:ext>
              </a:extLst>
            </p:cNvPr>
            <p:cNvSpPr/>
            <p:nvPr/>
          </p:nvSpPr>
          <p:spPr bwMode="auto">
            <a:xfrm>
              <a:off x="3799635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BB0C79C-81D1-5EF4-937F-38C747676AA9}"/>
              </a:ext>
            </a:extLst>
          </p:cNvPr>
          <p:cNvGrpSpPr/>
          <p:nvPr/>
        </p:nvGrpSpPr>
        <p:grpSpPr>
          <a:xfrm>
            <a:off x="6623241" y="889577"/>
            <a:ext cx="2606484" cy="2606484"/>
            <a:chOff x="6623241" y="3772477"/>
            <a:chExt cx="2606484" cy="2606484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84366454-3A81-1F05-9FD8-7FFC5706E659}"/>
                </a:ext>
              </a:extLst>
            </p:cNvPr>
            <p:cNvGrpSpPr/>
            <p:nvPr/>
          </p:nvGrpSpPr>
          <p:grpSpPr>
            <a:xfrm>
              <a:off x="6623241" y="3772477"/>
              <a:ext cx="2606484" cy="2606484"/>
              <a:chOff x="643930" y="806730"/>
              <a:chExt cx="2735056" cy="2735056"/>
            </a:xfrm>
          </p:grpSpPr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87247F98-BEA9-7354-F6F0-76D84BF0284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7D714010-1330-20CF-6F15-5F04AFC58FD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714F56BC-8E2F-6F1F-D6D9-223537495691}"/>
                </a:ext>
              </a:extLst>
            </p:cNvPr>
            <p:cNvSpPr/>
            <p:nvPr/>
          </p:nvSpPr>
          <p:spPr bwMode="auto">
            <a:xfrm>
              <a:off x="669849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8D8C1E2-ABC1-07EA-FBA5-8D7D0BC91C67}"/>
                </a:ext>
              </a:extLst>
            </p:cNvPr>
            <p:cNvSpPr/>
            <p:nvPr/>
          </p:nvSpPr>
          <p:spPr bwMode="auto">
            <a:xfrm>
              <a:off x="6775725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A1CB76C-D8E4-49EF-0412-8D2896DBEA8F}"/>
                </a:ext>
              </a:extLst>
            </p:cNvPr>
            <p:cNvSpPr/>
            <p:nvPr/>
          </p:nvSpPr>
          <p:spPr bwMode="auto">
            <a:xfrm>
              <a:off x="7236142" y="4080991"/>
              <a:ext cx="1355408" cy="2072091"/>
            </a:xfrm>
            <a:custGeom>
              <a:avLst/>
              <a:gdLst>
                <a:gd name="connsiteX0" fmla="*/ 12051 w 743009"/>
                <a:gd name="connsiteY0" fmla="*/ 591201 h 1135881"/>
                <a:gd name="connsiteX1" fmla="*/ 12052 w 743009"/>
                <a:gd name="connsiteY1" fmla="*/ 591201 h 1135881"/>
                <a:gd name="connsiteX2" fmla="*/ 12052 w 743009"/>
                <a:gd name="connsiteY2" fmla="*/ 591202 h 1135881"/>
                <a:gd name="connsiteX3" fmla="*/ 194051 w 743009"/>
                <a:gd name="connsiteY3" fmla="*/ 563928 h 1135881"/>
                <a:gd name="connsiteX4" fmla="*/ 193702 w 743009"/>
                <a:gd name="connsiteY4" fmla="*/ 564297 h 1135881"/>
                <a:gd name="connsiteX5" fmla="*/ 215632 w 743009"/>
                <a:gd name="connsiteY5" fmla="*/ 570852 h 1135881"/>
                <a:gd name="connsiteX6" fmla="*/ 182837 w 743009"/>
                <a:gd name="connsiteY6" fmla="*/ 585446 h 1135881"/>
                <a:gd name="connsiteX7" fmla="*/ 182623 w 743009"/>
                <a:gd name="connsiteY7" fmla="*/ 599810 h 1135881"/>
                <a:gd name="connsiteX8" fmla="*/ 145273 w 743009"/>
                <a:gd name="connsiteY8" fmla="*/ 606782 h 1135881"/>
                <a:gd name="connsiteX9" fmla="*/ 122996 w 743009"/>
                <a:gd name="connsiteY9" fmla="*/ 623470 h 1135881"/>
                <a:gd name="connsiteX10" fmla="*/ 95360 w 743009"/>
                <a:gd name="connsiteY10" fmla="*/ 620156 h 1135881"/>
                <a:gd name="connsiteX11" fmla="*/ 59529 w 743009"/>
                <a:gd name="connsiteY11" fmla="*/ 632793 h 1135881"/>
                <a:gd name="connsiteX12" fmla="*/ 52161 w 743009"/>
                <a:gd name="connsiteY12" fmla="*/ 620460 h 1135881"/>
                <a:gd name="connsiteX13" fmla="*/ 16463 w 743009"/>
                <a:gd name="connsiteY13" fmla="*/ 624219 h 1135881"/>
                <a:gd name="connsiteX14" fmla="*/ 32177 w 743009"/>
                <a:gd name="connsiteY14" fmla="*/ 607577 h 1135881"/>
                <a:gd name="connsiteX15" fmla="*/ 31691 w 743009"/>
                <a:gd name="connsiteY15" fmla="*/ 607432 h 1135881"/>
                <a:gd name="connsiteX16" fmla="*/ 187053 w 743009"/>
                <a:gd name="connsiteY16" fmla="*/ 530744 h 1135881"/>
                <a:gd name="connsiteX17" fmla="*/ 203102 w 743009"/>
                <a:gd name="connsiteY17" fmla="*/ 540010 h 1135881"/>
                <a:gd name="connsiteX18" fmla="*/ 203101 w 743009"/>
                <a:gd name="connsiteY18" fmla="*/ 540011 h 1135881"/>
                <a:gd name="connsiteX19" fmla="*/ 193835 w 743009"/>
                <a:gd name="connsiteY19" fmla="*/ 556060 h 1135881"/>
                <a:gd name="connsiteX20" fmla="*/ 28100 w 743009"/>
                <a:gd name="connsiteY20" fmla="*/ 600467 h 1135881"/>
                <a:gd name="connsiteX21" fmla="*/ 18157 w 743009"/>
                <a:gd name="connsiteY21" fmla="*/ 599158 h 1135881"/>
                <a:gd name="connsiteX22" fmla="*/ 12052 w 743009"/>
                <a:gd name="connsiteY22" fmla="*/ 591201 h 1135881"/>
                <a:gd name="connsiteX23" fmla="*/ 13361 w 743009"/>
                <a:gd name="connsiteY23" fmla="*/ 581258 h 1135881"/>
                <a:gd name="connsiteX24" fmla="*/ 21318 w 743009"/>
                <a:gd name="connsiteY24" fmla="*/ 575153 h 1135881"/>
                <a:gd name="connsiteX25" fmla="*/ 166721 w 743009"/>
                <a:gd name="connsiteY25" fmla="*/ 483199 h 1135881"/>
                <a:gd name="connsiteX26" fmla="*/ 191751 w 743009"/>
                <a:gd name="connsiteY26" fmla="*/ 497650 h 1135881"/>
                <a:gd name="connsiteX27" fmla="*/ 197040 w 743009"/>
                <a:gd name="connsiteY27" fmla="*/ 517389 h 1135881"/>
                <a:gd name="connsiteX28" fmla="*/ 5991 w 743009"/>
                <a:gd name="connsiteY28" fmla="*/ 568581 h 1135881"/>
                <a:gd name="connsiteX29" fmla="*/ 701 w 743009"/>
                <a:gd name="connsiteY29" fmla="*/ 548841 h 1135881"/>
                <a:gd name="connsiteX30" fmla="*/ 15152 w 743009"/>
                <a:gd name="connsiteY30" fmla="*/ 523812 h 1135881"/>
                <a:gd name="connsiteX31" fmla="*/ 455863 w 743009"/>
                <a:gd name="connsiteY31" fmla="*/ 0 h 1135881"/>
                <a:gd name="connsiteX32" fmla="*/ 743009 w 743009"/>
                <a:gd name="connsiteY32" fmla="*/ 322824 h 1135881"/>
                <a:gd name="connsiteX33" fmla="*/ 567633 w 743009"/>
                <a:gd name="connsiteY33" fmla="*/ 620279 h 1135881"/>
                <a:gd name="connsiteX34" fmla="*/ 518013 w 743009"/>
                <a:gd name="connsiteY34" fmla="*/ 637596 h 1135881"/>
                <a:gd name="connsiteX35" fmla="*/ 522205 w 743009"/>
                <a:gd name="connsiteY35" fmla="*/ 677193 h 1135881"/>
                <a:gd name="connsiteX36" fmla="*/ 574817 w 743009"/>
                <a:gd name="connsiteY36" fmla="*/ 712665 h 1135881"/>
                <a:gd name="connsiteX37" fmla="*/ 624088 w 743009"/>
                <a:gd name="connsiteY37" fmla="*/ 831617 h 1135881"/>
                <a:gd name="connsiteX38" fmla="*/ 624087 w 743009"/>
                <a:gd name="connsiteY38" fmla="*/ 1135881 h 1135881"/>
                <a:gd name="connsiteX39" fmla="*/ 287640 w 743009"/>
                <a:gd name="connsiteY39" fmla="*/ 1135881 h 1135881"/>
                <a:gd name="connsiteX40" fmla="*/ 287640 w 743009"/>
                <a:gd name="connsiteY40" fmla="*/ 877476 h 1135881"/>
                <a:gd name="connsiteX41" fmla="*/ 222844 w 743009"/>
                <a:gd name="connsiteY41" fmla="*/ 894838 h 1135881"/>
                <a:gd name="connsiteX42" fmla="*/ 210329 w 743009"/>
                <a:gd name="connsiteY42" fmla="*/ 895623 h 1135881"/>
                <a:gd name="connsiteX43" fmla="*/ 210132 w 743009"/>
                <a:gd name="connsiteY43" fmla="*/ 895704 h 1135881"/>
                <a:gd name="connsiteX44" fmla="*/ 209985 w 743009"/>
                <a:gd name="connsiteY44" fmla="*/ 895644 h 1135881"/>
                <a:gd name="connsiteX45" fmla="*/ 204435 w 743009"/>
                <a:gd name="connsiteY45" fmla="*/ 895992 h 1135881"/>
                <a:gd name="connsiteX46" fmla="*/ 187597 w 743009"/>
                <a:gd name="connsiteY46" fmla="*/ 890198 h 1135881"/>
                <a:gd name="connsiteX47" fmla="*/ 183291 w 743009"/>
                <a:gd name="connsiteY47" fmla="*/ 884586 h 1135881"/>
                <a:gd name="connsiteX48" fmla="*/ 177287 w 743009"/>
                <a:gd name="connsiteY48" fmla="*/ 882099 h 1135881"/>
                <a:gd name="connsiteX49" fmla="*/ 21001 w 743009"/>
                <a:gd name="connsiteY49" fmla="*/ 725814 h 1135881"/>
                <a:gd name="connsiteX50" fmla="*/ 21001 w 743009"/>
                <a:gd name="connsiteY50" fmla="*/ 660124 h 1135881"/>
                <a:gd name="connsiteX51" fmla="*/ 30638 w 743009"/>
                <a:gd name="connsiteY51" fmla="*/ 656132 h 1135881"/>
                <a:gd name="connsiteX52" fmla="*/ 28812 w 743009"/>
                <a:gd name="connsiteY52" fmla="*/ 653753 h 1135881"/>
                <a:gd name="connsiteX53" fmla="*/ 25421 w 743009"/>
                <a:gd name="connsiteY53" fmla="*/ 641096 h 1135881"/>
                <a:gd name="connsiteX54" fmla="*/ 51406 w 743009"/>
                <a:gd name="connsiteY54" fmla="*/ 634134 h 1135881"/>
                <a:gd name="connsiteX55" fmla="*/ 54363 w 743009"/>
                <a:gd name="connsiteY55" fmla="*/ 639039 h 1135881"/>
                <a:gd name="connsiteX56" fmla="*/ 94678 w 743009"/>
                <a:gd name="connsiteY56" fmla="*/ 624873 h 1135881"/>
                <a:gd name="connsiteX57" fmla="*/ 125718 w 743009"/>
                <a:gd name="connsiteY57" fmla="*/ 628431 h 1135881"/>
                <a:gd name="connsiteX58" fmla="*/ 150821 w 743009"/>
                <a:gd name="connsiteY58" fmla="*/ 609830 h 1135881"/>
                <a:gd name="connsiteX59" fmla="*/ 192818 w 743009"/>
                <a:gd name="connsiteY59" fmla="*/ 601940 h 1135881"/>
                <a:gd name="connsiteX60" fmla="*/ 192926 w 743009"/>
                <a:gd name="connsiteY60" fmla="*/ 596214 h 1135881"/>
                <a:gd name="connsiteX61" fmla="*/ 216470 w 743009"/>
                <a:gd name="connsiteY61" fmla="*/ 589905 h 1135881"/>
                <a:gd name="connsiteX62" fmla="*/ 219861 w 743009"/>
                <a:gd name="connsiteY62" fmla="*/ 602562 h 1135881"/>
                <a:gd name="connsiteX63" fmla="*/ 210596 w 743009"/>
                <a:gd name="connsiteY63" fmla="*/ 618611 h 1135881"/>
                <a:gd name="connsiteX64" fmla="*/ 74504 w 743009"/>
                <a:gd name="connsiteY64" fmla="*/ 655076 h 1135881"/>
                <a:gd name="connsiteX65" fmla="*/ 86691 w 743009"/>
                <a:gd name="connsiteY65" fmla="*/ 660124 h 1135881"/>
                <a:gd name="connsiteX66" fmla="*/ 224725 w 743009"/>
                <a:gd name="connsiteY66" fmla="*/ 798157 h 1135881"/>
                <a:gd name="connsiteX67" fmla="*/ 298380 w 743009"/>
                <a:gd name="connsiteY67" fmla="*/ 778421 h 1135881"/>
                <a:gd name="connsiteX68" fmla="*/ 300860 w 743009"/>
                <a:gd name="connsiteY68" fmla="*/ 766137 h 1135881"/>
                <a:gd name="connsiteX69" fmla="*/ 361808 w 743009"/>
                <a:gd name="connsiteY69" fmla="*/ 692123 h 1135881"/>
                <a:gd name="connsiteX70" fmla="*/ 389342 w 743009"/>
                <a:gd name="connsiteY70" fmla="*/ 678887 h 1135881"/>
                <a:gd name="connsiteX71" fmla="*/ 393714 w 743009"/>
                <a:gd name="connsiteY71" fmla="*/ 637596 h 1135881"/>
                <a:gd name="connsiteX72" fmla="*/ 344093 w 743009"/>
                <a:gd name="connsiteY72" fmla="*/ 620279 h 1135881"/>
                <a:gd name="connsiteX73" fmla="*/ 168717 w 743009"/>
                <a:gd name="connsiteY73" fmla="*/ 322824 h 1135881"/>
                <a:gd name="connsiteX74" fmla="*/ 455863 w 743009"/>
                <a:gd name="connsiteY74" fmla="*/ 0 h 11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43009" h="1135881">
                  <a:moveTo>
                    <a:pt x="12051" y="591201"/>
                  </a:moveTo>
                  <a:lnTo>
                    <a:pt x="12052" y="591201"/>
                  </a:lnTo>
                  <a:lnTo>
                    <a:pt x="12052" y="591202"/>
                  </a:lnTo>
                  <a:close/>
                  <a:moveTo>
                    <a:pt x="194051" y="563928"/>
                  </a:moveTo>
                  <a:lnTo>
                    <a:pt x="193702" y="564297"/>
                  </a:lnTo>
                  <a:lnTo>
                    <a:pt x="215632" y="570852"/>
                  </a:lnTo>
                  <a:lnTo>
                    <a:pt x="182837" y="585446"/>
                  </a:lnTo>
                  <a:lnTo>
                    <a:pt x="182623" y="599810"/>
                  </a:lnTo>
                  <a:lnTo>
                    <a:pt x="145273" y="606782"/>
                  </a:lnTo>
                  <a:lnTo>
                    <a:pt x="122996" y="623470"/>
                  </a:lnTo>
                  <a:lnTo>
                    <a:pt x="95360" y="620156"/>
                  </a:lnTo>
                  <a:lnTo>
                    <a:pt x="59529" y="632793"/>
                  </a:lnTo>
                  <a:lnTo>
                    <a:pt x="52161" y="620460"/>
                  </a:lnTo>
                  <a:lnTo>
                    <a:pt x="16463" y="624219"/>
                  </a:lnTo>
                  <a:lnTo>
                    <a:pt x="32177" y="607577"/>
                  </a:lnTo>
                  <a:lnTo>
                    <a:pt x="31691" y="607432"/>
                  </a:lnTo>
                  <a:close/>
                  <a:moveTo>
                    <a:pt x="187053" y="530744"/>
                  </a:moveTo>
                  <a:cubicBezTo>
                    <a:pt x="194043" y="528871"/>
                    <a:pt x="201229" y="533020"/>
                    <a:pt x="203102" y="540010"/>
                  </a:cubicBezTo>
                  <a:lnTo>
                    <a:pt x="203101" y="540011"/>
                  </a:lnTo>
                  <a:cubicBezTo>
                    <a:pt x="204974" y="547001"/>
                    <a:pt x="200825" y="554187"/>
                    <a:pt x="193835" y="556060"/>
                  </a:cubicBezTo>
                  <a:lnTo>
                    <a:pt x="28100" y="600467"/>
                  </a:lnTo>
                  <a:cubicBezTo>
                    <a:pt x="24605" y="601403"/>
                    <a:pt x="21061" y="600834"/>
                    <a:pt x="18157" y="599158"/>
                  </a:cubicBezTo>
                  <a:lnTo>
                    <a:pt x="12052" y="591201"/>
                  </a:lnTo>
                  <a:lnTo>
                    <a:pt x="13361" y="581258"/>
                  </a:lnTo>
                  <a:cubicBezTo>
                    <a:pt x="15038" y="578354"/>
                    <a:pt x="17823" y="576089"/>
                    <a:pt x="21318" y="575153"/>
                  </a:cubicBezTo>
                  <a:close/>
                  <a:moveTo>
                    <a:pt x="166721" y="483199"/>
                  </a:moveTo>
                  <a:cubicBezTo>
                    <a:pt x="177623" y="480278"/>
                    <a:pt x="188829" y="486748"/>
                    <a:pt x="191751" y="497650"/>
                  </a:cubicBezTo>
                  <a:lnTo>
                    <a:pt x="197040" y="517389"/>
                  </a:lnTo>
                  <a:lnTo>
                    <a:pt x="5991" y="568581"/>
                  </a:lnTo>
                  <a:lnTo>
                    <a:pt x="701" y="548841"/>
                  </a:lnTo>
                  <a:cubicBezTo>
                    <a:pt x="-2220" y="537939"/>
                    <a:pt x="4250" y="526733"/>
                    <a:pt x="15152" y="523812"/>
                  </a:cubicBezTo>
                  <a:close/>
                  <a:moveTo>
                    <a:pt x="455863" y="0"/>
                  </a:moveTo>
                  <a:cubicBezTo>
                    <a:pt x="614449" y="0"/>
                    <a:pt x="743009" y="144533"/>
                    <a:pt x="743009" y="322824"/>
                  </a:cubicBezTo>
                  <a:cubicBezTo>
                    <a:pt x="743009" y="456543"/>
                    <a:pt x="670694" y="571272"/>
                    <a:pt x="567633" y="620279"/>
                  </a:cubicBezTo>
                  <a:lnTo>
                    <a:pt x="518013" y="637596"/>
                  </a:lnTo>
                  <a:lnTo>
                    <a:pt x="522205" y="677193"/>
                  </a:lnTo>
                  <a:lnTo>
                    <a:pt x="574817" y="712665"/>
                  </a:lnTo>
                  <a:cubicBezTo>
                    <a:pt x="605259" y="743107"/>
                    <a:pt x="624088" y="785163"/>
                    <a:pt x="624088" y="831617"/>
                  </a:cubicBezTo>
                  <a:cubicBezTo>
                    <a:pt x="624088" y="933038"/>
                    <a:pt x="624087" y="1034460"/>
                    <a:pt x="624087" y="1135881"/>
                  </a:cubicBezTo>
                  <a:lnTo>
                    <a:pt x="287640" y="1135881"/>
                  </a:lnTo>
                  <a:lnTo>
                    <a:pt x="287640" y="877476"/>
                  </a:lnTo>
                  <a:lnTo>
                    <a:pt x="222844" y="894838"/>
                  </a:lnTo>
                  <a:lnTo>
                    <a:pt x="210329" y="895623"/>
                  </a:lnTo>
                  <a:lnTo>
                    <a:pt x="210132" y="895704"/>
                  </a:lnTo>
                  <a:lnTo>
                    <a:pt x="209985" y="895644"/>
                  </a:lnTo>
                  <a:lnTo>
                    <a:pt x="204435" y="895992"/>
                  </a:lnTo>
                  <a:cubicBezTo>
                    <a:pt x="198458" y="895160"/>
                    <a:pt x="192744" y="893170"/>
                    <a:pt x="187597" y="890198"/>
                  </a:cubicBezTo>
                  <a:lnTo>
                    <a:pt x="183291" y="884586"/>
                  </a:lnTo>
                  <a:lnTo>
                    <a:pt x="177287" y="882099"/>
                  </a:lnTo>
                  <a:lnTo>
                    <a:pt x="21001" y="725814"/>
                  </a:lnTo>
                  <a:cubicBezTo>
                    <a:pt x="2861" y="707674"/>
                    <a:pt x="2861" y="678264"/>
                    <a:pt x="21001" y="660124"/>
                  </a:cubicBezTo>
                  <a:lnTo>
                    <a:pt x="30638" y="656132"/>
                  </a:lnTo>
                  <a:lnTo>
                    <a:pt x="28812" y="653753"/>
                  </a:lnTo>
                  <a:lnTo>
                    <a:pt x="25421" y="641096"/>
                  </a:lnTo>
                  <a:lnTo>
                    <a:pt x="51406" y="634134"/>
                  </a:lnTo>
                  <a:lnTo>
                    <a:pt x="54363" y="639039"/>
                  </a:lnTo>
                  <a:lnTo>
                    <a:pt x="94678" y="624873"/>
                  </a:lnTo>
                  <a:lnTo>
                    <a:pt x="125718" y="628431"/>
                  </a:lnTo>
                  <a:lnTo>
                    <a:pt x="150821" y="609830"/>
                  </a:lnTo>
                  <a:lnTo>
                    <a:pt x="192818" y="601940"/>
                  </a:lnTo>
                  <a:lnTo>
                    <a:pt x="192926" y="596214"/>
                  </a:lnTo>
                  <a:lnTo>
                    <a:pt x="216470" y="589905"/>
                  </a:lnTo>
                  <a:cubicBezTo>
                    <a:pt x="217600" y="594124"/>
                    <a:pt x="218731" y="598343"/>
                    <a:pt x="219861" y="602562"/>
                  </a:cubicBezTo>
                  <a:cubicBezTo>
                    <a:pt x="221735" y="609552"/>
                    <a:pt x="217586" y="616738"/>
                    <a:pt x="210596" y="618611"/>
                  </a:cubicBezTo>
                  <a:lnTo>
                    <a:pt x="74504" y="655076"/>
                  </a:lnTo>
                  <a:lnTo>
                    <a:pt x="86691" y="660124"/>
                  </a:lnTo>
                  <a:lnTo>
                    <a:pt x="224725" y="798157"/>
                  </a:lnTo>
                  <a:lnTo>
                    <a:pt x="298380" y="778421"/>
                  </a:lnTo>
                  <a:lnTo>
                    <a:pt x="300860" y="766137"/>
                  </a:lnTo>
                  <a:cubicBezTo>
                    <a:pt x="313629" y="735947"/>
                    <a:pt x="334960" y="710262"/>
                    <a:pt x="361808" y="692123"/>
                  </a:cubicBezTo>
                  <a:lnTo>
                    <a:pt x="389342" y="678887"/>
                  </a:lnTo>
                  <a:lnTo>
                    <a:pt x="393714" y="637596"/>
                  </a:lnTo>
                  <a:lnTo>
                    <a:pt x="344093" y="620279"/>
                  </a:lnTo>
                  <a:cubicBezTo>
                    <a:pt x="241032" y="571272"/>
                    <a:pt x="168717" y="456543"/>
                    <a:pt x="168717" y="322824"/>
                  </a:cubicBezTo>
                  <a:cubicBezTo>
                    <a:pt x="168717" y="144533"/>
                    <a:pt x="297277" y="0"/>
                    <a:pt x="455863" y="0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873F7777-4E63-F13A-8FA7-4C0B711A1286}"/>
                </a:ext>
              </a:extLst>
            </p:cNvPr>
            <p:cNvSpPr/>
            <p:nvPr/>
          </p:nvSpPr>
          <p:spPr bwMode="auto">
            <a:xfrm>
              <a:off x="6771435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08185B30-B774-F97D-3E50-7833A9AFCD5D}"/>
              </a:ext>
            </a:extLst>
          </p:cNvPr>
          <p:cNvGrpSpPr/>
          <p:nvPr/>
        </p:nvGrpSpPr>
        <p:grpSpPr>
          <a:xfrm>
            <a:off x="708216" y="3797877"/>
            <a:ext cx="2606484" cy="2606484"/>
            <a:chOff x="708216" y="3797877"/>
            <a:chExt cx="2606484" cy="2606484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DF7735E3-164F-790B-C761-771B32303555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E66E7C09-18B8-4EAA-A3CB-494DB0C47D9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35E684DD-7D12-00F3-F7F3-C71D3A87013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B221F526-5184-35F9-D40D-792727BD7149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B957EFE0-C34D-9FB8-08D9-F45529897B93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EFF3C66A-F172-4A3C-7394-41D34B447800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71069E5-AEA9-B57A-78AE-E92890F672B8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2C6F931-4DD0-5771-3804-38959BE5C5A4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0EE44F39-6233-DAC4-05CD-464FC808AECC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377A553E-B96C-345C-C9F3-E02DF313EC1A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2504EE8-2290-1359-CA39-C58EB6DBFBD5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EF9C8ABA-18B7-3B9D-E169-E8906A3BDDCF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0878D297-3EA8-68C0-E5BC-C918D2C85748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F6A86E37-6DC5-CE10-40C7-C877AAA525D4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8C2ADE5E-2852-5684-706B-45207FF4BCA2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4C0649C4-7477-0645-DAA1-51081E8FB0E0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6A9B477D-0BF0-C3F8-71C1-A97E3A7FAFE6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4504C591-9C5D-FA24-DA0D-6EC770975292}"/>
              </a:ext>
            </a:extLst>
          </p:cNvPr>
          <p:cNvGrpSpPr/>
          <p:nvPr/>
        </p:nvGrpSpPr>
        <p:grpSpPr>
          <a:xfrm>
            <a:off x="3664776" y="3797877"/>
            <a:ext cx="2606484" cy="2606484"/>
            <a:chOff x="3664776" y="3797877"/>
            <a:chExt cx="2606484" cy="2606484"/>
          </a:xfrm>
        </p:grpSpPr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D8670607-8C4B-B4AB-C58A-6E1D0B430655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B33FEFEC-47EF-C654-3611-43D510D1578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865AE6BF-F141-4D2B-C07B-BBB7BAACB4D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A857DCCE-6BCC-F653-0EC0-0261BF22D480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0237FFD9-0B1F-3E50-AA5B-D50857E2738F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5AC1C1CB-1B44-62E4-DD11-23E9F47BD19E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5BF9D93F-7543-98F0-07CA-99005963BA1E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17C4A33C-E09E-B36B-8CFC-5AB59BE0F6C9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F81408D0-9E49-CDAF-0497-5B0486C6EE9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C91BBA49-B017-21AB-A6DF-C7687758C57D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8B814254-3187-419D-881C-549648E685AC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365D89B-A28B-4D94-3A82-7C31BB4BFB20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3AA4AFB3-C20B-92DE-65EF-E2DB18A74333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82DBB339-37A9-E0DE-5056-8FB4CFB47F68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2667655-CE7A-8372-82DF-A561CE1B9BEA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693A7172-6530-C9A1-C351-FA63E3BE3725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124E3F58-AE4B-21DA-58B0-120D0235445C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C7DF872D-466B-60A1-62EA-2F9FC08D2597}"/>
              </a:ext>
            </a:extLst>
          </p:cNvPr>
          <p:cNvGrpSpPr/>
          <p:nvPr/>
        </p:nvGrpSpPr>
        <p:grpSpPr>
          <a:xfrm>
            <a:off x="6623241" y="3797877"/>
            <a:ext cx="2606484" cy="2606484"/>
            <a:chOff x="6623241" y="3797877"/>
            <a:chExt cx="2606484" cy="2606484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EDB8C86D-E2FA-D7F8-FB64-87519BDEB75B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AEED18F6-0200-8514-5E1B-C430CE2D4A1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86EE3514-542C-8950-5C8C-9EE075EE0DB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7F7C4E81-2DAC-ACB6-6E1F-95D6FAA605F2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90C47CF9-227D-ADFE-2F66-FA99209E0C1E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F929378A-6C42-28C9-3432-68EABF003ECB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E97C7406-58AA-24F3-71EF-AABB4E939B87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9B40159-9725-54C5-8F31-D4C460FED825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08561A82-B266-C932-F01D-37E385F419AD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7BD9FF6F-7C84-AC74-6BA7-B5DA180DEDB1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75DC5E29-8FE3-C52C-C7D2-8A908CB3179D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0AA820F4-3835-AD92-7505-C5F31D8BC283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DA3959B5-9651-040E-D763-F5E70383935B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6" name="四角形: 上の 2 つの角を丸める 285">
                  <a:extLst>
                    <a:ext uri="{FF2B5EF4-FFF2-40B4-BE49-F238E27FC236}">
                      <a16:creationId xmlns:a16="http://schemas.microsoft.com/office/drawing/2014/main" id="{8F84603C-5E30-4D4B-9260-3C0BD91862EC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14551CEB-62A2-6BD8-7F43-B6233BDF7723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7E70ACF6-8919-D387-6373-CF4FA0209D30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8461296C-FB10-E19C-31C3-5FD60212DF85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2A31CDD-AE37-B964-93B3-325571B4EA19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455FE8-E987-8B7E-BE90-0AD1F8E7754B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飲食禁止マーク</a:t>
            </a:r>
          </a:p>
        </p:txBody>
      </p:sp>
    </p:spTree>
    <p:extLst>
      <p:ext uri="{BB962C8B-B14F-4D97-AF65-F5344CB8AC3E}">
        <p14:creationId xmlns:p14="http://schemas.microsoft.com/office/powerpoint/2010/main" val="3151114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E16F2-6221-B3CC-FACC-5A75BA7C5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D58A35A-2CF4-0489-D0F5-16C3987E33CA}"/>
              </a:ext>
            </a:extLst>
          </p:cNvPr>
          <p:cNvGrpSpPr/>
          <p:nvPr/>
        </p:nvGrpSpPr>
        <p:grpSpPr>
          <a:xfrm>
            <a:off x="923481" y="863715"/>
            <a:ext cx="2175954" cy="2655475"/>
            <a:chOff x="923481" y="863715"/>
            <a:chExt cx="2175954" cy="2655475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C89E6699-E73E-9D33-AF94-081C9BC53E30}"/>
                </a:ext>
              </a:extLst>
            </p:cNvPr>
            <p:cNvGrpSpPr/>
            <p:nvPr/>
          </p:nvGrpSpPr>
          <p:grpSpPr>
            <a:xfrm>
              <a:off x="923481" y="863715"/>
              <a:ext cx="2175954" cy="2175954"/>
              <a:chOff x="708216" y="3772477"/>
              <a:chExt cx="2606484" cy="2606484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26A6B8D9-AC0B-F440-D69F-7F20C8FE191C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E360C1BB-90D4-86B0-0D66-A6E15489C26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EF7C7E51-CC59-8046-9129-AE7558181FA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A414DECB-62BB-825E-1937-C81404B58FA8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A6DAAB1E-2A97-38A9-F1D6-B8FD8039DD45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3CD8B1E2-3A1C-4995-7CC3-1CD44379AA5D}"/>
                  </a:ext>
                </a:extLst>
              </p:cNvPr>
              <p:cNvGrpSpPr/>
              <p:nvPr/>
            </p:nvGrpSpPr>
            <p:grpSpPr>
              <a:xfrm>
                <a:off x="1262590" y="4069852"/>
                <a:ext cx="1421084" cy="2066103"/>
                <a:chOff x="6722791" y="5229200"/>
                <a:chExt cx="781269" cy="1135881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505B629-9A48-4B12-0014-DC5FFA55C97E}"/>
                    </a:ext>
                  </a:extLst>
                </p:cNvPr>
                <p:cNvSpPr/>
                <p:nvPr/>
              </p:nvSpPr>
              <p:spPr bwMode="auto">
                <a:xfrm>
                  <a:off x="6722791" y="5229200"/>
                  <a:ext cx="781269" cy="1135881"/>
                </a:xfrm>
                <a:custGeom>
                  <a:avLst/>
                  <a:gdLst>
                    <a:gd name="connsiteX0" fmla="*/ 4285 w 781269"/>
                    <a:gd name="connsiteY0" fmla="*/ 965404 h 1135881"/>
                    <a:gd name="connsiteX1" fmla="*/ 31186 w 781269"/>
                    <a:gd name="connsiteY1" fmla="*/ 965404 h 1135881"/>
                    <a:gd name="connsiteX2" fmla="*/ 32773 w 781269"/>
                    <a:gd name="connsiteY2" fmla="*/ 970908 h 1135881"/>
                    <a:gd name="connsiteX3" fmla="*/ 75381 w 781269"/>
                    <a:gd name="connsiteY3" fmla="*/ 967659 h 1135881"/>
                    <a:gd name="connsiteX4" fmla="*/ 104443 w 781269"/>
                    <a:gd name="connsiteY4" fmla="*/ 979129 h 1135881"/>
                    <a:gd name="connsiteX5" fmla="*/ 133504 w 781269"/>
                    <a:gd name="connsiteY5" fmla="*/ 967659 h 1135881"/>
                    <a:gd name="connsiteX6" fmla="*/ 176112 w 781269"/>
                    <a:gd name="connsiteY6" fmla="*/ 970908 h 1135881"/>
                    <a:gd name="connsiteX7" fmla="*/ 177699 w 781269"/>
                    <a:gd name="connsiteY7" fmla="*/ 965404 h 1135881"/>
                    <a:gd name="connsiteX8" fmla="*/ 202073 w 781269"/>
                    <a:gd name="connsiteY8" fmla="*/ 965404 h 1135881"/>
                    <a:gd name="connsiteX9" fmla="*/ 202073 w 781269"/>
                    <a:gd name="connsiteY9" fmla="*/ 978508 h 1135881"/>
                    <a:gd name="connsiteX10" fmla="*/ 188969 w 781269"/>
                    <a:gd name="connsiteY10" fmla="*/ 991611 h 1135881"/>
                    <a:gd name="connsiteX11" fmla="*/ 17388 w 781269"/>
                    <a:gd name="connsiteY11" fmla="*/ 991611 h 1135881"/>
                    <a:gd name="connsiteX12" fmla="*/ 4285 w 781269"/>
                    <a:gd name="connsiteY12" fmla="*/ 978508 h 1135881"/>
                    <a:gd name="connsiteX13" fmla="*/ 19055 w 781269"/>
                    <a:gd name="connsiteY13" fmla="*/ 934509 h 1135881"/>
                    <a:gd name="connsiteX14" fmla="*/ 187141 w 781269"/>
                    <a:gd name="connsiteY14" fmla="*/ 934509 h 1135881"/>
                    <a:gd name="connsiteX15" fmla="*/ 186708 w 781269"/>
                    <a:gd name="connsiteY15" fmla="*/ 934776 h 1135881"/>
                    <a:gd name="connsiteX16" fmla="*/ 206195 w 781269"/>
                    <a:gd name="connsiteY16" fmla="*/ 946783 h 1135881"/>
                    <a:gd name="connsiteX17" fmla="*/ 170740 w 781269"/>
                    <a:gd name="connsiteY17" fmla="*/ 952392 h 1135881"/>
                    <a:gd name="connsiteX18" fmla="*/ 166815 w 781269"/>
                    <a:gd name="connsiteY18" fmla="*/ 966211 h 1135881"/>
                    <a:gd name="connsiteX19" fmla="*/ 128935 w 781269"/>
                    <a:gd name="connsiteY19" fmla="*/ 963279 h 1135881"/>
                    <a:gd name="connsiteX20" fmla="*/ 103098 w 781269"/>
                    <a:gd name="connsiteY20" fmla="*/ 973632 h 1135881"/>
                    <a:gd name="connsiteX21" fmla="*/ 77260 w 781269"/>
                    <a:gd name="connsiteY21" fmla="*/ 963279 h 1135881"/>
                    <a:gd name="connsiteX22" fmla="*/ 39379 w 781269"/>
                    <a:gd name="connsiteY22" fmla="*/ 966211 h 1135881"/>
                    <a:gd name="connsiteX23" fmla="*/ 35454 w 781269"/>
                    <a:gd name="connsiteY23" fmla="*/ 952392 h 1135881"/>
                    <a:gd name="connsiteX24" fmla="*/ 0 w 781269"/>
                    <a:gd name="connsiteY24" fmla="*/ 946783 h 1135881"/>
                    <a:gd name="connsiteX25" fmla="*/ 19486 w 781269"/>
                    <a:gd name="connsiteY25" fmla="*/ 934776 h 1135881"/>
                    <a:gd name="connsiteX26" fmla="*/ 17389 w 781269"/>
                    <a:gd name="connsiteY26" fmla="*/ 900645 h 1135881"/>
                    <a:gd name="connsiteX27" fmla="*/ 188970 w 781269"/>
                    <a:gd name="connsiteY27" fmla="*/ 900645 h 1135881"/>
                    <a:gd name="connsiteX28" fmla="*/ 202074 w 781269"/>
                    <a:gd name="connsiteY28" fmla="*/ 913749 h 1135881"/>
                    <a:gd name="connsiteX29" fmla="*/ 202073 w 781269"/>
                    <a:gd name="connsiteY29" fmla="*/ 913749 h 1135881"/>
                    <a:gd name="connsiteX30" fmla="*/ 188969 w 781269"/>
                    <a:gd name="connsiteY30" fmla="*/ 926853 h 1135881"/>
                    <a:gd name="connsiteX31" fmla="*/ 17389 w 781269"/>
                    <a:gd name="connsiteY31" fmla="*/ 926852 h 1135881"/>
                    <a:gd name="connsiteX32" fmla="*/ 8123 w 781269"/>
                    <a:gd name="connsiteY32" fmla="*/ 923014 h 1135881"/>
                    <a:gd name="connsiteX33" fmla="*/ 4285 w 781269"/>
                    <a:gd name="connsiteY33" fmla="*/ 913749 h 1135881"/>
                    <a:gd name="connsiteX34" fmla="*/ 8123 w 781269"/>
                    <a:gd name="connsiteY34" fmla="*/ 904483 h 1135881"/>
                    <a:gd name="connsiteX35" fmla="*/ 17389 w 781269"/>
                    <a:gd name="connsiteY35" fmla="*/ 900645 h 1135881"/>
                    <a:gd name="connsiteX36" fmla="*/ 24721 w 781269"/>
                    <a:gd name="connsiteY36" fmla="*/ 849458 h 1135881"/>
                    <a:gd name="connsiteX37" fmla="*/ 181637 w 781269"/>
                    <a:gd name="connsiteY37" fmla="*/ 849458 h 1135881"/>
                    <a:gd name="connsiteX38" fmla="*/ 202073 w 781269"/>
                    <a:gd name="connsiteY38" fmla="*/ 869894 h 1135881"/>
                    <a:gd name="connsiteX39" fmla="*/ 202073 w 781269"/>
                    <a:gd name="connsiteY39" fmla="*/ 890330 h 1135881"/>
                    <a:gd name="connsiteX40" fmla="*/ 4285 w 781269"/>
                    <a:gd name="connsiteY40" fmla="*/ 890330 h 1135881"/>
                    <a:gd name="connsiteX41" fmla="*/ 4285 w 781269"/>
                    <a:gd name="connsiteY41" fmla="*/ 869894 h 1135881"/>
                    <a:gd name="connsiteX42" fmla="*/ 24721 w 781269"/>
                    <a:gd name="connsiteY42" fmla="*/ 849458 h 1135881"/>
                    <a:gd name="connsiteX43" fmla="*/ 285929 w 781269"/>
                    <a:gd name="connsiteY43" fmla="*/ 544076 h 1135881"/>
                    <a:gd name="connsiteX44" fmla="*/ 259569 w 781269"/>
                    <a:gd name="connsiteY44" fmla="*/ 589735 h 1135881"/>
                    <a:gd name="connsiteX45" fmla="*/ 284922 w 781269"/>
                    <a:gd name="connsiteY45" fmla="*/ 596528 h 1135881"/>
                    <a:gd name="connsiteX46" fmla="*/ 282086 w 781269"/>
                    <a:gd name="connsiteY46" fmla="*/ 627472 h 1135881"/>
                    <a:gd name="connsiteX47" fmla="*/ 267830 w 781269"/>
                    <a:gd name="connsiteY47" fmla="*/ 623652 h 1135881"/>
                    <a:gd name="connsiteX48" fmla="*/ 215484 w 781269"/>
                    <a:gd name="connsiteY48" fmla="*/ 742185 h 1135881"/>
                    <a:gd name="connsiteX49" fmla="*/ 230354 w 781269"/>
                    <a:gd name="connsiteY49" fmla="*/ 744143 h 1135881"/>
                    <a:gd name="connsiteX50" fmla="*/ 370932 w 781269"/>
                    <a:gd name="connsiteY50" fmla="*/ 825306 h 1135881"/>
                    <a:gd name="connsiteX51" fmla="*/ 382878 w 781269"/>
                    <a:gd name="connsiteY51" fmla="*/ 766137 h 1135881"/>
                    <a:gd name="connsiteX52" fmla="*/ 443826 w 781269"/>
                    <a:gd name="connsiteY52" fmla="*/ 692123 h 1135881"/>
                    <a:gd name="connsiteX53" fmla="*/ 471360 w 781269"/>
                    <a:gd name="connsiteY53" fmla="*/ 678887 h 1135881"/>
                    <a:gd name="connsiteX54" fmla="*/ 475107 w 781269"/>
                    <a:gd name="connsiteY54" fmla="*/ 643493 h 1135881"/>
                    <a:gd name="connsiteX55" fmla="*/ 436253 w 781269"/>
                    <a:gd name="connsiteY55" fmla="*/ 639090 h 1135881"/>
                    <a:gd name="connsiteX56" fmla="*/ 291081 w 781269"/>
                    <a:gd name="connsiteY56" fmla="*/ 551095 h 1135881"/>
                    <a:gd name="connsiteX57" fmla="*/ 494123 w 781269"/>
                    <a:gd name="connsiteY57" fmla="*/ 0 h 1135881"/>
                    <a:gd name="connsiteX58" fmla="*/ 781269 w 781269"/>
                    <a:gd name="connsiteY58" fmla="*/ 322824 h 1135881"/>
                    <a:gd name="connsiteX59" fmla="*/ 605893 w 781269"/>
                    <a:gd name="connsiteY59" fmla="*/ 620279 h 1135881"/>
                    <a:gd name="connsiteX60" fmla="*/ 598472 w 781269"/>
                    <a:gd name="connsiteY60" fmla="*/ 622869 h 1135881"/>
                    <a:gd name="connsiteX61" fmla="*/ 604223 w 781269"/>
                    <a:gd name="connsiteY61" fmla="*/ 677193 h 1135881"/>
                    <a:gd name="connsiteX62" fmla="*/ 656835 w 781269"/>
                    <a:gd name="connsiteY62" fmla="*/ 712665 h 1135881"/>
                    <a:gd name="connsiteX63" fmla="*/ 706106 w 781269"/>
                    <a:gd name="connsiteY63" fmla="*/ 831617 h 1135881"/>
                    <a:gd name="connsiteX64" fmla="*/ 706105 w 781269"/>
                    <a:gd name="connsiteY64" fmla="*/ 1135881 h 1135881"/>
                    <a:gd name="connsiteX65" fmla="*/ 369658 w 781269"/>
                    <a:gd name="connsiteY65" fmla="*/ 1135881 h 1135881"/>
                    <a:gd name="connsiteX66" fmla="*/ 369658 w 781269"/>
                    <a:gd name="connsiteY66" fmla="*/ 931842 h 1135881"/>
                    <a:gd name="connsiteX67" fmla="*/ 183903 w 781269"/>
                    <a:gd name="connsiteY67" fmla="*/ 824597 h 1135881"/>
                    <a:gd name="connsiteX68" fmla="*/ 166902 w 781269"/>
                    <a:gd name="connsiteY68" fmla="*/ 761145 h 1135881"/>
                    <a:gd name="connsiteX69" fmla="*/ 169391 w 781269"/>
                    <a:gd name="connsiteY69" fmla="*/ 759234 h 1135881"/>
                    <a:gd name="connsiteX70" fmla="*/ 107077 w 781269"/>
                    <a:gd name="connsiteY70" fmla="*/ 742537 h 1135881"/>
                    <a:gd name="connsiteX71" fmla="*/ 124101 w 781269"/>
                    <a:gd name="connsiteY71" fmla="*/ 585139 h 1135881"/>
                    <a:gd name="connsiteX72" fmla="*/ 109844 w 781269"/>
                    <a:gd name="connsiteY72" fmla="*/ 581319 h 1135881"/>
                    <a:gd name="connsiteX73" fmla="*/ 122860 w 781269"/>
                    <a:gd name="connsiteY73" fmla="*/ 553104 h 1135881"/>
                    <a:gd name="connsiteX74" fmla="*/ 241566 w 781269"/>
                    <a:gd name="connsiteY74" fmla="*/ 584911 h 1135881"/>
                    <a:gd name="connsiteX75" fmla="*/ 274295 w 781269"/>
                    <a:gd name="connsiteY75" fmla="*/ 528223 h 1135881"/>
                    <a:gd name="connsiteX76" fmla="*/ 256017 w 781269"/>
                    <a:gd name="connsiteY76" fmla="*/ 503318 h 1135881"/>
                    <a:gd name="connsiteX77" fmla="*/ 206977 w 781269"/>
                    <a:gd name="connsiteY77" fmla="*/ 322824 h 1135881"/>
                    <a:gd name="connsiteX78" fmla="*/ 494123 w 781269"/>
                    <a:gd name="connsiteY78" fmla="*/ 0 h 1135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781269" h="1135881">
                      <a:moveTo>
                        <a:pt x="4285" y="965404"/>
                      </a:moveTo>
                      <a:lnTo>
                        <a:pt x="31186" y="965404"/>
                      </a:lnTo>
                      <a:lnTo>
                        <a:pt x="32773" y="970908"/>
                      </a:lnTo>
                      <a:lnTo>
                        <a:pt x="75381" y="967659"/>
                      </a:lnTo>
                      <a:lnTo>
                        <a:pt x="104443" y="979129"/>
                      </a:lnTo>
                      <a:lnTo>
                        <a:pt x="133504" y="967659"/>
                      </a:lnTo>
                      <a:lnTo>
                        <a:pt x="176112" y="970908"/>
                      </a:lnTo>
                      <a:lnTo>
                        <a:pt x="177699" y="965404"/>
                      </a:lnTo>
                      <a:lnTo>
                        <a:pt x="202073" y="965404"/>
                      </a:lnTo>
                      <a:cubicBezTo>
                        <a:pt x="202073" y="969772"/>
                        <a:pt x="202073" y="974140"/>
                        <a:pt x="202073" y="978508"/>
                      </a:cubicBezTo>
                      <a:cubicBezTo>
                        <a:pt x="202073" y="985745"/>
                        <a:pt x="196206" y="991611"/>
                        <a:pt x="188969" y="991611"/>
                      </a:cubicBezTo>
                      <a:lnTo>
                        <a:pt x="17388" y="991611"/>
                      </a:lnTo>
                      <a:cubicBezTo>
                        <a:pt x="10151" y="991611"/>
                        <a:pt x="4285" y="985745"/>
                        <a:pt x="4285" y="978508"/>
                      </a:cubicBezTo>
                      <a:close/>
                      <a:moveTo>
                        <a:pt x="19055" y="934509"/>
                      </a:moveTo>
                      <a:lnTo>
                        <a:pt x="187141" y="934509"/>
                      </a:lnTo>
                      <a:lnTo>
                        <a:pt x="186708" y="934776"/>
                      </a:lnTo>
                      <a:lnTo>
                        <a:pt x="206195" y="946783"/>
                      </a:lnTo>
                      <a:lnTo>
                        <a:pt x="170740" y="952392"/>
                      </a:lnTo>
                      <a:lnTo>
                        <a:pt x="166815" y="966211"/>
                      </a:lnTo>
                      <a:lnTo>
                        <a:pt x="128935" y="963279"/>
                      </a:lnTo>
                      <a:lnTo>
                        <a:pt x="103098" y="973632"/>
                      </a:lnTo>
                      <a:lnTo>
                        <a:pt x="77260" y="963279"/>
                      </a:lnTo>
                      <a:lnTo>
                        <a:pt x="39379" y="966211"/>
                      </a:lnTo>
                      <a:lnTo>
                        <a:pt x="35454" y="952392"/>
                      </a:lnTo>
                      <a:lnTo>
                        <a:pt x="0" y="946783"/>
                      </a:lnTo>
                      <a:lnTo>
                        <a:pt x="19486" y="934776"/>
                      </a:lnTo>
                      <a:close/>
                      <a:moveTo>
                        <a:pt x="17389" y="900645"/>
                      </a:moveTo>
                      <a:lnTo>
                        <a:pt x="188970" y="900645"/>
                      </a:lnTo>
                      <a:cubicBezTo>
                        <a:pt x="196207" y="900645"/>
                        <a:pt x="202074" y="906512"/>
                        <a:pt x="202074" y="913749"/>
                      </a:cubicBezTo>
                      <a:lnTo>
                        <a:pt x="202073" y="913749"/>
                      </a:lnTo>
                      <a:cubicBezTo>
                        <a:pt x="202073" y="920986"/>
                        <a:pt x="196206" y="926853"/>
                        <a:pt x="188969" y="926853"/>
                      </a:cubicBezTo>
                      <a:lnTo>
                        <a:pt x="17389" y="926852"/>
                      </a:lnTo>
                      <a:cubicBezTo>
                        <a:pt x="13770" y="926852"/>
                        <a:pt x="10494" y="925385"/>
                        <a:pt x="8123" y="923014"/>
                      </a:cubicBezTo>
                      <a:lnTo>
                        <a:pt x="4285" y="913749"/>
                      </a:lnTo>
                      <a:lnTo>
                        <a:pt x="8123" y="904483"/>
                      </a:lnTo>
                      <a:cubicBezTo>
                        <a:pt x="10494" y="902112"/>
                        <a:pt x="13770" y="900645"/>
                        <a:pt x="17389" y="900645"/>
                      </a:cubicBezTo>
                      <a:close/>
                      <a:moveTo>
                        <a:pt x="24721" y="849458"/>
                      </a:moveTo>
                      <a:lnTo>
                        <a:pt x="181637" y="849458"/>
                      </a:lnTo>
                      <a:cubicBezTo>
                        <a:pt x="192923" y="849458"/>
                        <a:pt x="202073" y="858608"/>
                        <a:pt x="202073" y="869894"/>
                      </a:cubicBezTo>
                      <a:lnTo>
                        <a:pt x="202073" y="890330"/>
                      </a:lnTo>
                      <a:lnTo>
                        <a:pt x="4285" y="890330"/>
                      </a:lnTo>
                      <a:lnTo>
                        <a:pt x="4285" y="869894"/>
                      </a:lnTo>
                      <a:cubicBezTo>
                        <a:pt x="4285" y="858608"/>
                        <a:pt x="13435" y="849458"/>
                        <a:pt x="24721" y="849458"/>
                      </a:cubicBezTo>
                      <a:close/>
                      <a:moveTo>
                        <a:pt x="285929" y="544076"/>
                      </a:moveTo>
                      <a:lnTo>
                        <a:pt x="259569" y="589735"/>
                      </a:lnTo>
                      <a:lnTo>
                        <a:pt x="284922" y="596528"/>
                      </a:lnTo>
                      <a:lnTo>
                        <a:pt x="282086" y="627472"/>
                      </a:lnTo>
                      <a:lnTo>
                        <a:pt x="267830" y="623652"/>
                      </a:lnTo>
                      <a:lnTo>
                        <a:pt x="215484" y="742185"/>
                      </a:lnTo>
                      <a:lnTo>
                        <a:pt x="230354" y="744143"/>
                      </a:lnTo>
                      <a:lnTo>
                        <a:pt x="370932" y="825306"/>
                      </a:lnTo>
                      <a:lnTo>
                        <a:pt x="382878" y="766137"/>
                      </a:lnTo>
                      <a:cubicBezTo>
                        <a:pt x="395647" y="735947"/>
                        <a:pt x="416978" y="710262"/>
                        <a:pt x="443826" y="692123"/>
                      </a:cubicBezTo>
                      <a:lnTo>
                        <a:pt x="471360" y="678887"/>
                      </a:lnTo>
                      <a:lnTo>
                        <a:pt x="475107" y="643493"/>
                      </a:lnTo>
                      <a:lnTo>
                        <a:pt x="436253" y="639090"/>
                      </a:lnTo>
                      <a:cubicBezTo>
                        <a:pt x="380176" y="626189"/>
                        <a:pt x="330053" y="594910"/>
                        <a:pt x="291081" y="551095"/>
                      </a:cubicBezTo>
                      <a:close/>
                      <a:moveTo>
                        <a:pt x="494123" y="0"/>
                      </a:moveTo>
                      <a:cubicBezTo>
                        <a:pt x="652709" y="0"/>
                        <a:pt x="781269" y="144533"/>
                        <a:pt x="781269" y="322824"/>
                      </a:cubicBezTo>
                      <a:cubicBezTo>
                        <a:pt x="781269" y="456543"/>
                        <a:pt x="708954" y="571272"/>
                        <a:pt x="605893" y="620279"/>
                      </a:cubicBezTo>
                      <a:lnTo>
                        <a:pt x="598472" y="622869"/>
                      </a:lnTo>
                      <a:lnTo>
                        <a:pt x="604223" y="677193"/>
                      </a:lnTo>
                      <a:lnTo>
                        <a:pt x="656835" y="712665"/>
                      </a:lnTo>
                      <a:cubicBezTo>
                        <a:pt x="687277" y="743107"/>
                        <a:pt x="706106" y="785163"/>
                        <a:pt x="706106" y="831617"/>
                      </a:cubicBezTo>
                      <a:cubicBezTo>
                        <a:pt x="706106" y="933038"/>
                        <a:pt x="706105" y="1034460"/>
                        <a:pt x="706105" y="1135881"/>
                      </a:cubicBezTo>
                      <a:lnTo>
                        <a:pt x="369658" y="1135881"/>
                      </a:lnTo>
                      <a:lnTo>
                        <a:pt x="369658" y="931842"/>
                      </a:lnTo>
                      <a:lnTo>
                        <a:pt x="183903" y="824597"/>
                      </a:lnTo>
                      <a:cubicBezTo>
                        <a:pt x="161686" y="811770"/>
                        <a:pt x="154075" y="783362"/>
                        <a:pt x="166902" y="761145"/>
                      </a:cubicBezTo>
                      <a:lnTo>
                        <a:pt x="169391" y="759234"/>
                      </a:lnTo>
                      <a:lnTo>
                        <a:pt x="107077" y="742537"/>
                      </a:lnTo>
                      <a:lnTo>
                        <a:pt x="124101" y="585139"/>
                      </a:lnTo>
                      <a:lnTo>
                        <a:pt x="109844" y="581319"/>
                      </a:lnTo>
                      <a:lnTo>
                        <a:pt x="122860" y="553104"/>
                      </a:lnTo>
                      <a:lnTo>
                        <a:pt x="241566" y="584911"/>
                      </a:lnTo>
                      <a:lnTo>
                        <a:pt x="274295" y="528223"/>
                      </a:lnTo>
                      <a:lnTo>
                        <a:pt x="256017" y="503318"/>
                      </a:lnTo>
                      <a:cubicBezTo>
                        <a:pt x="225056" y="451795"/>
                        <a:pt x="206977" y="389683"/>
                        <a:pt x="206977" y="322824"/>
                      </a:cubicBezTo>
                      <a:cubicBezTo>
                        <a:pt x="206977" y="144533"/>
                        <a:pt x="335537" y="0"/>
                        <a:pt x="4941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2A141DC-AB2B-FB1C-EA58-63C81D4167B4}"/>
                    </a:ext>
                  </a:extLst>
                </p:cNvPr>
                <p:cNvSpPr/>
                <p:nvPr/>
              </p:nvSpPr>
              <p:spPr bwMode="auto">
                <a:xfrm rot="5400000">
                  <a:off x="6918392" y="5936689"/>
                  <a:ext cx="323230" cy="441019"/>
                </a:xfrm>
                <a:custGeom>
                  <a:avLst/>
                  <a:gdLst>
                    <a:gd name="connsiteX0" fmla="*/ 440 w 357669"/>
                    <a:gd name="connsiteY0" fmla="*/ 52849 h 442613"/>
                    <a:gd name="connsiteX1" fmla="*/ 1594 w 357669"/>
                    <a:gd name="connsiteY1" fmla="*/ 34439 h 442613"/>
                    <a:gd name="connsiteX2" fmla="*/ 58483 w 357669"/>
                    <a:gd name="connsiteY2" fmla="*/ 1594 h 442613"/>
                    <a:gd name="connsiteX3" fmla="*/ 323465 w 357669"/>
                    <a:gd name="connsiteY3" fmla="*/ 72596 h 442613"/>
                    <a:gd name="connsiteX4" fmla="*/ 357464 w 357669"/>
                    <a:gd name="connsiteY4" fmla="*/ 111076 h 442613"/>
                    <a:gd name="connsiteX5" fmla="*/ 356998 w 357669"/>
                    <a:gd name="connsiteY5" fmla="*/ 118510 h 442613"/>
                    <a:gd name="connsiteX6" fmla="*/ 357669 w 357669"/>
                    <a:gd name="connsiteY6" fmla="*/ 121834 h 442613"/>
                    <a:gd name="connsiteX7" fmla="*/ 357669 w 357669"/>
                    <a:gd name="connsiteY7" fmla="*/ 396163 h 442613"/>
                    <a:gd name="connsiteX8" fmla="*/ 311219 w 357669"/>
                    <a:gd name="connsiteY8" fmla="*/ 442613 h 442613"/>
                    <a:gd name="connsiteX9" fmla="*/ 264769 w 357669"/>
                    <a:gd name="connsiteY9" fmla="*/ 396163 h 442613"/>
                    <a:gd name="connsiteX10" fmla="*/ 264769 w 357669"/>
                    <a:gd name="connsiteY10" fmla="*/ 153046 h 442613"/>
                    <a:gd name="connsiteX11" fmla="*/ 34439 w 357669"/>
                    <a:gd name="connsiteY11" fmla="*/ 91329 h 442613"/>
                    <a:gd name="connsiteX12" fmla="*/ 440 w 357669"/>
                    <a:gd name="connsiteY12" fmla="*/ 52849 h 4426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0 w 357229"/>
                    <a:gd name="connsiteY11" fmla="*/ 51449 h 4412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91440 w 357229"/>
                    <a:gd name="connsiteY11" fmla="*/ 142889 h 441213"/>
                    <a:gd name="connsiteX0" fmla="*/ 37501 w 336687"/>
                    <a:gd name="connsiteY0" fmla="*/ 0 h 441019"/>
                    <a:gd name="connsiteX1" fmla="*/ 302483 w 336687"/>
                    <a:gd name="connsiteY1" fmla="*/ 71002 h 441019"/>
                    <a:gd name="connsiteX2" fmla="*/ 336482 w 336687"/>
                    <a:gd name="connsiteY2" fmla="*/ 109482 h 441019"/>
                    <a:gd name="connsiteX3" fmla="*/ 336016 w 336687"/>
                    <a:gd name="connsiteY3" fmla="*/ 116916 h 441019"/>
                    <a:gd name="connsiteX4" fmla="*/ 336687 w 336687"/>
                    <a:gd name="connsiteY4" fmla="*/ 120240 h 441019"/>
                    <a:gd name="connsiteX5" fmla="*/ 336687 w 336687"/>
                    <a:gd name="connsiteY5" fmla="*/ 394569 h 441019"/>
                    <a:gd name="connsiteX6" fmla="*/ 290237 w 336687"/>
                    <a:gd name="connsiteY6" fmla="*/ 441019 h 441019"/>
                    <a:gd name="connsiteX7" fmla="*/ 243787 w 336687"/>
                    <a:gd name="connsiteY7" fmla="*/ 394569 h 441019"/>
                    <a:gd name="connsiteX8" fmla="*/ 243787 w 336687"/>
                    <a:gd name="connsiteY8" fmla="*/ 151452 h 441019"/>
                    <a:gd name="connsiteX9" fmla="*/ 13457 w 336687"/>
                    <a:gd name="connsiteY9" fmla="*/ 89735 h 441019"/>
                    <a:gd name="connsiteX10" fmla="*/ 70898 w 336687"/>
                    <a:gd name="connsiteY10" fmla="*/ 142695 h 441019"/>
                    <a:gd name="connsiteX0" fmla="*/ 24044 w 323230"/>
                    <a:gd name="connsiteY0" fmla="*/ 0 h 441019"/>
                    <a:gd name="connsiteX1" fmla="*/ 289026 w 323230"/>
                    <a:gd name="connsiteY1" fmla="*/ 71002 h 441019"/>
                    <a:gd name="connsiteX2" fmla="*/ 323025 w 323230"/>
                    <a:gd name="connsiteY2" fmla="*/ 109482 h 441019"/>
                    <a:gd name="connsiteX3" fmla="*/ 322559 w 323230"/>
                    <a:gd name="connsiteY3" fmla="*/ 116916 h 441019"/>
                    <a:gd name="connsiteX4" fmla="*/ 323230 w 323230"/>
                    <a:gd name="connsiteY4" fmla="*/ 120240 h 441019"/>
                    <a:gd name="connsiteX5" fmla="*/ 323230 w 323230"/>
                    <a:gd name="connsiteY5" fmla="*/ 394569 h 441019"/>
                    <a:gd name="connsiteX6" fmla="*/ 276780 w 323230"/>
                    <a:gd name="connsiteY6" fmla="*/ 441019 h 441019"/>
                    <a:gd name="connsiteX7" fmla="*/ 230330 w 323230"/>
                    <a:gd name="connsiteY7" fmla="*/ 394569 h 441019"/>
                    <a:gd name="connsiteX8" fmla="*/ 230330 w 323230"/>
                    <a:gd name="connsiteY8" fmla="*/ 151452 h 441019"/>
                    <a:gd name="connsiteX9" fmla="*/ 0 w 323230"/>
                    <a:gd name="connsiteY9" fmla="*/ 89735 h 44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230" h="441019">
                      <a:moveTo>
                        <a:pt x="24044" y="0"/>
                      </a:moveTo>
                      <a:lnTo>
                        <a:pt x="289026" y="71002"/>
                      </a:lnTo>
                      <a:cubicBezTo>
                        <a:pt x="307611" y="75982"/>
                        <a:pt x="320529" y="91554"/>
                        <a:pt x="323025" y="109482"/>
                      </a:cubicBezTo>
                      <a:cubicBezTo>
                        <a:pt x="322870" y="111960"/>
                        <a:pt x="322714" y="114438"/>
                        <a:pt x="322559" y="116916"/>
                      </a:cubicBezTo>
                      <a:lnTo>
                        <a:pt x="323230" y="120240"/>
                      </a:lnTo>
                      <a:lnTo>
                        <a:pt x="323230" y="394569"/>
                      </a:lnTo>
                      <a:cubicBezTo>
                        <a:pt x="323230" y="420223"/>
                        <a:pt x="302434" y="441019"/>
                        <a:pt x="276780" y="441019"/>
                      </a:cubicBezTo>
                      <a:cubicBezTo>
                        <a:pt x="251126" y="441019"/>
                        <a:pt x="230330" y="420223"/>
                        <a:pt x="230330" y="394569"/>
                      </a:cubicBezTo>
                      <a:lnTo>
                        <a:pt x="230330" y="151452"/>
                      </a:lnTo>
                      <a:lnTo>
                        <a:pt x="0" y="89735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A81A9E50-5AFB-F175-4B73-02D2012C545B}"/>
                  </a:ext>
                </a:extLst>
              </p:cNvPr>
              <p:cNvSpPr/>
              <p:nvPr/>
            </p:nvSpPr>
            <p:spPr bwMode="auto">
              <a:xfrm>
                <a:off x="84541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E91C5037-437C-7807-9753-06A6A7A1B6FD}"/>
                </a:ext>
              </a:extLst>
            </p:cNvPr>
            <p:cNvSpPr txBox="1"/>
            <p:nvPr/>
          </p:nvSpPr>
          <p:spPr>
            <a:xfrm>
              <a:off x="1259489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飲食禁止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FC17D22-435F-56AE-CD08-AC101B149EF4}"/>
              </a:ext>
            </a:extLst>
          </p:cNvPr>
          <p:cNvGrpSpPr/>
          <p:nvPr/>
        </p:nvGrpSpPr>
        <p:grpSpPr>
          <a:xfrm>
            <a:off x="923481" y="3772015"/>
            <a:ext cx="2175954" cy="2650395"/>
            <a:chOff x="923481" y="3772015"/>
            <a:chExt cx="2175954" cy="2650395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086F70FF-58B6-DB7A-DA0B-95B12830E042}"/>
                </a:ext>
              </a:extLst>
            </p:cNvPr>
            <p:cNvGrpSpPr/>
            <p:nvPr/>
          </p:nvGrpSpPr>
          <p:grpSpPr>
            <a:xfrm>
              <a:off x="923481" y="3772015"/>
              <a:ext cx="2175954" cy="2175954"/>
              <a:chOff x="708216" y="3797877"/>
              <a:chExt cx="2606484" cy="2606484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DB95321B-F78D-06A6-B3E5-55420D218DFA}"/>
                  </a:ext>
                </a:extLst>
              </p:cNvPr>
              <p:cNvGrpSpPr/>
              <p:nvPr/>
            </p:nvGrpSpPr>
            <p:grpSpPr>
              <a:xfrm>
                <a:off x="708216" y="37978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13851A92-BAD1-AEF1-EB86-2AAB5B8D350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D50CB9FA-C15B-F4E6-1667-BE0DFCF3289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3C917DE-6801-6810-8649-54BE78240157}"/>
                  </a:ext>
                </a:extLst>
              </p:cNvPr>
              <p:cNvSpPr/>
              <p:nvPr/>
            </p:nvSpPr>
            <p:spPr bwMode="auto">
              <a:xfrm>
                <a:off x="783466" y="38731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21C6911-84A9-64F7-7540-1EDF4100BDD3}"/>
                  </a:ext>
                </a:extLst>
              </p:cNvPr>
              <p:cNvSpPr/>
              <p:nvPr/>
            </p:nvSpPr>
            <p:spPr bwMode="auto">
              <a:xfrm>
                <a:off x="849709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6AF1AC31-AA7B-A8BA-E431-667C31FD3FF6}"/>
                  </a:ext>
                </a:extLst>
              </p:cNvPr>
              <p:cNvGrpSpPr/>
              <p:nvPr/>
            </p:nvGrpSpPr>
            <p:grpSpPr>
              <a:xfrm>
                <a:off x="1262590" y="4088020"/>
                <a:ext cx="1437703" cy="2090266"/>
                <a:chOff x="6722791" y="3867125"/>
                <a:chExt cx="781269" cy="1135881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C44E8AF-7C00-39E4-80F3-BD54EC02D771}"/>
                    </a:ext>
                  </a:extLst>
                </p:cNvPr>
                <p:cNvSpPr/>
                <p:nvPr/>
              </p:nvSpPr>
              <p:spPr bwMode="auto">
                <a:xfrm rot="12318706">
                  <a:off x="6828189" y="4325774"/>
                  <a:ext cx="178318" cy="302002"/>
                </a:xfrm>
                <a:custGeom>
                  <a:avLst/>
                  <a:gdLst>
                    <a:gd name="connsiteX0" fmla="*/ 19358 w 178318"/>
                    <a:gd name="connsiteY0" fmla="*/ 302002 h 302002"/>
                    <a:gd name="connsiteX1" fmla="*/ 1968 w 178318"/>
                    <a:gd name="connsiteY1" fmla="*/ 297343 h 302002"/>
                    <a:gd name="connsiteX2" fmla="*/ 31518 w 178318"/>
                    <a:gd name="connsiteY2" fmla="*/ 187063 h 302002"/>
                    <a:gd name="connsiteX3" fmla="*/ 5270 w 178318"/>
                    <a:gd name="connsiteY3" fmla="*/ 187063 h 302002"/>
                    <a:gd name="connsiteX4" fmla="*/ 0 w 178318"/>
                    <a:gd name="connsiteY4" fmla="*/ 156440 h 302002"/>
                    <a:gd name="connsiteX5" fmla="*/ 14760 w 178318"/>
                    <a:gd name="connsiteY5" fmla="*/ 156440 h 302002"/>
                    <a:gd name="connsiteX6" fmla="*/ 39053 w 178318"/>
                    <a:gd name="connsiteY6" fmla="*/ 0 h 302002"/>
                    <a:gd name="connsiteX7" fmla="*/ 139265 w 178318"/>
                    <a:gd name="connsiteY7" fmla="*/ 0 h 302002"/>
                    <a:gd name="connsiteX8" fmla="*/ 163558 w 178318"/>
                    <a:gd name="connsiteY8" fmla="*/ 156441 h 302002"/>
                    <a:gd name="connsiteX9" fmla="*/ 178318 w 178318"/>
                    <a:gd name="connsiteY9" fmla="*/ 156441 h 302002"/>
                    <a:gd name="connsiteX10" fmla="*/ 173048 w 178318"/>
                    <a:gd name="connsiteY10" fmla="*/ 187064 h 302002"/>
                    <a:gd name="connsiteX11" fmla="*/ 50156 w 178318"/>
                    <a:gd name="connsiteY11" fmla="*/ 187064 h 302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8318" h="302002">
                      <a:moveTo>
                        <a:pt x="19358" y="302002"/>
                      </a:moveTo>
                      <a:lnTo>
                        <a:pt x="1968" y="297343"/>
                      </a:lnTo>
                      <a:lnTo>
                        <a:pt x="31518" y="187063"/>
                      </a:lnTo>
                      <a:lnTo>
                        <a:pt x="5270" y="187063"/>
                      </a:lnTo>
                      <a:lnTo>
                        <a:pt x="0" y="156440"/>
                      </a:lnTo>
                      <a:lnTo>
                        <a:pt x="14760" y="156440"/>
                      </a:lnTo>
                      <a:lnTo>
                        <a:pt x="39053" y="0"/>
                      </a:lnTo>
                      <a:lnTo>
                        <a:pt x="139265" y="0"/>
                      </a:lnTo>
                      <a:lnTo>
                        <a:pt x="163558" y="156441"/>
                      </a:lnTo>
                      <a:lnTo>
                        <a:pt x="178318" y="156441"/>
                      </a:lnTo>
                      <a:lnTo>
                        <a:pt x="173048" y="187064"/>
                      </a:lnTo>
                      <a:lnTo>
                        <a:pt x="50156" y="18706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13797C3D-0713-8D87-2619-5DB0439DE7DA}"/>
                    </a:ext>
                  </a:extLst>
                </p:cNvPr>
                <p:cNvSpPr/>
                <p:nvPr/>
              </p:nvSpPr>
              <p:spPr bwMode="auto">
                <a:xfrm>
                  <a:off x="6883462" y="3867125"/>
                  <a:ext cx="620598" cy="1135881"/>
                </a:xfrm>
                <a:custGeom>
                  <a:avLst/>
                  <a:gdLst>
                    <a:gd name="connsiteX0" fmla="*/ 333452 w 620598"/>
                    <a:gd name="connsiteY0" fmla="*/ 0 h 1135881"/>
                    <a:gd name="connsiteX1" fmla="*/ 620598 w 620598"/>
                    <a:gd name="connsiteY1" fmla="*/ 322824 h 1135881"/>
                    <a:gd name="connsiteX2" fmla="*/ 445222 w 620598"/>
                    <a:gd name="connsiteY2" fmla="*/ 620279 h 1135881"/>
                    <a:gd name="connsiteX3" fmla="*/ 437801 w 620598"/>
                    <a:gd name="connsiteY3" fmla="*/ 622869 h 1135881"/>
                    <a:gd name="connsiteX4" fmla="*/ 443552 w 620598"/>
                    <a:gd name="connsiteY4" fmla="*/ 677193 h 1135881"/>
                    <a:gd name="connsiteX5" fmla="*/ 496164 w 620598"/>
                    <a:gd name="connsiteY5" fmla="*/ 712665 h 1135881"/>
                    <a:gd name="connsiteX6" fmla="*/ 545435 w 620598"/>
                    <a:gd name="connsiteY6" fmla="*/ 831617 h 1135881"/>
                    <a:gd name="connsiteX7" fmla="*/ 545434 w 620598"/>
                    <a:gd name="connsiteY7" fmla="*/ 1135881 h 1135881"/>
                    <a:gd name="connsiteX8" fmla="*/ 208987 w 620598"/>
                    <a:gd name="connsiteY8" fmla="*/ 1135881 h 1135881"/>
                    <a:gd name="connsiteX9" fmla="*/ 208987 w 620598"/>
                    <a:gd name="connsiteY9" fmla="*/ 931842 h 1135881"/>
                    <a:gd name="connsiteX10" fmla="*/ 23232 w 620598"/>
                    <a:gd name="connsiteY10" fmla="*/ 824597 h 1135881"/>
                    <a:gd name="connsiteX11" fmla="*/ 6231 w 620598"/>
                    <a:gd name="connsiteY11" fmla="*/ 761145 h 1135881"/>
                    <a:gd name="connsiteX12" fmla="*/ 69683 w 620598"/>
                    <a:gd name="connsiteY12" fmla="*/ 744143 h 1135881"/>
                    <a:gd name="connsiteX13" fmla="*/ 210261 w 620598"/>
                    <a:gd name="connsiteY13" fmla="*/ 825306 h 1135881"/>
                    <a:gd name="connsiteX14" fmla="*/ 222207 w 620598"/>
                    <a:gd name="connsiteY14" fmla="*/ 766137 h 1135881"/>
                    <a:gd name="connsiteX15" fmla="*/ 258259 w 620598"/>
                    <a:gd name="connsiteY15" fmla="*/ 712665 h 1135881"/>
                    <a:gd name="connsiteX16" fmla="*/ 310868 w 620598"/>
                    <a:gd name="connsiteY16" fmla="*/ 677194 h 1135881"/>
                    <a:gd name="connsiteX17" fmla="*/ 314436 w 620598"/>
                    <a:gd name="connsiteY17" fmla="*/ 643493 h 1135881"/>
                    <a:gd name="connsiteX18" fmla="*/ 275582 w 620598"/>
                    <a:gd name="connsiteY18" fmla="*/ 639090 h 1135881"/>
                    <a:gd name="connsiteX19" fmla="*/ 184557 w 620598"/>
                    <a:gd name="connsiteY19" fmla="*/ 598913 h 1135881"/>
                    <a:gd name="connsiteX20" fmla="*/ 142535 w 620598"/>
                    <a:gd name="connsiteY20" fmla="*/ 558011 h 1135881"/>
                    <a:gd name="connsiteX21" fmla="*/ 161744 w 620598"/>
                    <a:gd name="connsiteY21" fmla="*/ 546812 h 1135881"/>
                    <a:gd name="connsiteX22" fmla="*/ 187366 w 620598"/>
                    <a:gd name="connsiteY22" fmla="*/ 503664 h 1135881"/>
                    <a:gd name="connsiteX23" fmla="*/ 111861 w 620598"/>
                    <a:gd name="connsiteY23" fmla="*/ 528145 h 1135881"/>
                    <a:gd name="connsiteX24" fmla="*/ 84350 w 620598"/>
                    <a:gd name="connsiteY24" fmla="*/ 483513 h 1135881"/>
                    <a:gd name="connsiteX25" fmla="*/ 46306 w 620598"/>
                    <a:gd name="connsiteY25" fmla="*/ 322824 h 1135881"/>
                    <a:gd name="connsiteX26" fmla="*/ 333452 w 620598"/>
                    <a:gd name="connsiteY26" fmla="*/ 0 h 1135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0598" h="1135881">
                      <a:moveTo>
                        <a:pt x="333452" y="0"/>
                      </a:moveTo>
                      <a:cubicBezTo>
                        <a:pt x="492038" y="0"/>
                        <a:pt x="620598" y="144533"/>
                        <a:pt x="620598" y="322824"/>
                      </a:cubicBezTo>
                      <a:cubicBezTo>
                        <a:pt x="620598" y="456543"/>
                        <a:pt x="548283" y="571272"/>
                        <a:pt x="445222" y="620279"/>
                      </a:cubicBezTo>
                      <a:lnTo>
                        <a:pt x="437801" y="622869"/>
                      </a:lnTo>
                      <a:lnTo>
                        <a:pt x="443552" y="677193"/>
                      </a:lnTo>
                      <a:lnTo>
                        <a:pt x="496164" y="712665"/>
                      </a:lnTo>
                      <a:cubicBezTo>
                        <a:pt x="526606" y="743107"/>
                        <a:pt x="545435" y="785163"/>
                        <a:pt x="545435" y="831617"/>
                      </a:cubicBezTo>
                      <a:cubicBezTo>
                        <a:pt x="545435" y="933038"/>
                        <a:pt x="545434" y="1034460"/>
                        <a:pt x="545434" y="1135881"/>
                      </a:cubicBezTo>
                      <a:lnTo>
                        <a:pt x="208987" y="1135881"/>
                      </a:lnTo>
                      <a:lnTo>
                        <a:pt x="208987" y="931842"/>
                      </a:lnTo>
                      <a:lnTo>
                        <a:pt x="23232" y="824597"/>
                      </a:lnTo>
                      <a:cubicBezTo>
                        <a:pt x="1015" y="811770"/>
                        <a:pt x="-6596" y="783362"/>
                        <a:pt x="6231" y="761145"/>
                      </a:cubicBezTo>
                      <a:cubicBezTo>
                        <a:pt x="19058" y="738928"/>
                        <a:pt x="47466" y="731316"/>
                        <a:pt x="69683" y="744143"/>
                      </a:cubicBezTo>
                      <a:lnTo>
                        <a:pt x="210261" y="825306"/>
                      </a:lnTo>
                      <a:lnTo>
                        <a:pt x="222207" y="766137"/>
                      </a:lnTo>
                      <a:cubicBezTo>
                        <a:pt x="230720" y="746011"/>
                        <a:pt x="243038" y="727886"/>
                        <a:pt x="258259" y="712665"/>
                      </a:cubicBezTo>
                      <a:lnTo>
                        <a:pt x="310868" y="677194"/>
                      </a:lnTo>
                      <a:lnTo>
                        <a:pt x="314436" y="643493"/>
                      </a:lnTo>
                      <a:lnTo>
                        <a:pt x="275582" y="639090"/>
                      </a:lnTo>
                      <a:cubicBezTo>
                        <a:pt x="242871" y="631565"/>
                        <a:pt x="212185" y="617786"/>
                        <a:pt x="184557" y="598913"/>
                      </a:cubicBezTo>
                      <a:lnTo>
                        <a:pt x="142535" y="558011"/>
                      </a:lnTo>
                      <a:lnTo>
                        <a:pt x="161744" y="546812"/>
                      </a:lnTo>
                      <a:cubicBezTo>
                        <a:pt x="180858" y="532405"/>
                        <a:pt x="190909" y="516884"/>
                        <a:pt x="187366" y="503664"/>
                      </a:cubicBezTo>
                      <a:lnTo>
                        <a:pt x="111861" y="528145"/>
                      </a:lnTo>
                      <a:lnTo>
                        <a:pt x="84350" y="483513"/>
                      </a:lnTo>
                      <a:cubicBezTo>
                        <a:pt x="60148" y="436193"/>
                        <a:pt x="46306" y="381326"/>
                        <a:pt x="46306" y="322824"/>
                      </a:cubicBezTo>
                      <a:cubicBezTo>
                        <a:pt x="46306" y="144533"/>
                        <a:pt x="174866" y="0"/>
                        <a:pt x="3334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A45F1AF-F036-9406-4F53-C5DFED8CC7F7}"/>
                    </a:ext>
                  </a:extLst>
                </p:cNvPr>
                <p:cNvSpPr/>
                <p:nvPr/>
              </p:nvSpPr>
              <p:spPr bwMode="auto">
                <a:xfrm rot="5400000">
                  <a:off x="6918392" y="4574614"/>
                  <a:ext cx="323230" cy="441019"/>
                </a:xfrm>
                <a:custGeom>
                  <a:avLst/>
                  <a:gdLst>
                    <a:gd name="connsiteX0" fmla="*/ 440 w 357669"/>
                    <a:gd name="connsiteY0" fmla="*/ 52849 h 442613"/>
                    <a:gd name="connsiteX1" fmla="*/ 1594 w 357669"/>
                    <a:gd name="connsiteY1" fmla="*/ 34439 h 442613"/>
                    <a:gd name="connsiteX2" fmla="*/ 58483 w 357669"/>
                    <a:gd name="connsiteY2" fmla="*/ 1594 h 442613"/>
                    <a:gd name="connsiteX3" fmla="*/ 323465 w 357669"/>
                    <a:gd name="connsiteY3" fmla="*/ 72596 h 442613"/>
                    <a:gd name="connsiteX4" fmla="*/ 357464 w 357669"/>
                    <a:gd name="connsiteY4" fmla="*/ 111076 h 442613"/>
                    <a:gd name="connsiteX5" fmla="*/ 356998 w 357669"/>
                    <a:gd name="connsiteY5" fmla="*/ 118510 h 442613"/>
                    <a:gd name="connsiteX6" fmla="*/ 357669 w 357669"/>
                    <a:gd name="connsiteY6" fmla="*/ 121834 h 442613"/>
                    <a:gd name="connsiteX7" fmla="*/ 357669 w 357669"/>
                    <a:gd name="connsiteY7" fmla="*/ 396163 h 442613"/>
                    <a:gd name="connsiteX8" fmla="*/ 311219 w 357669"/>
                    <a:gd name="connsiteY8" fmla="*/ 442613 h 442613"/>
                    <a:gd name="connsiteX9" fmla="*/ 264769 w 357669"/>
                    <a:gd name="connsiteY9" fmla="*/ 396163 h 442613"/>
                    <a:gd name="connsiteX10" fmla="*/ 264769 w 357669"/>
                    <a:gd name="connsiteY10" fmla="*/ 153046 h 442613"/>
                    <a:gd name="connsiteX11" fmla="*/ 34439 w 357669"/>
                    <a:gd name="connsiteY11" fmla="*/ 91329 h 442613"/>
                    <a:gd name="connsiteX12" fmla="*/ 440 w 357669"/>
                    <a:gd name="connsiteY12" fmla="*/ 52849 h 4426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0 w 357229"/>
                    <a:gd name="connsiteY11" fmla="*/ 51449 h 4412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91440 w 357229"/>
                    <a:gd name="connsiteY11" fmla="*/ 142889 h 441213"/>
                    <a:gd name="connsiteX0" fmla="*/ 37501 w 336687"/>
                    <a:gd name="connsiteY0" fmla="*/ 0 h 441019"/>
                    <a:gd name="connsiteX1" fmla="*/ 302483 w 336687"/>
                    <a:gd name="connsiteY1" fmla="*/ 71002 h 441019"/>
                    <a:gd name="connsiteX2" fmla="*/ 336482 w 336687"/>
                    <a:gd name="connsiteY2" fmla="*/ 109482 h 441019"/>
                    <a:gd name="connsiteX3" fmla="*/ 336016 w 336687"/>
                    <a:gd name="connsiteY3" fmla="*/ 116916 h 441019"/>
                    <a:gd name="connsiteX4" fmla="*/ 336687 w 336687"/>
                    <a:gd name="connsiteY4" fmla="*/ 120240 h 441019"/>
                    <a:gd name="connsiteX5" fmla="*/ 336687 w 336687"/>
                    <a:gd name="connsiteY5" fmla="*/ 394569 h 441019"/>
                    <a:gd name="connsiteX6" fmla="*/ 290237 w 336687"/>
                    <a:gd name="connsiteY6" fmla="*/ 441019 h 441019"/>
                    <a:gd name="connsiteX7" fmla="*/ 243787 w 336687"/>
                    <a:gd name="connsiteY7" fmla="*/ 394569 h 441019"/>
                    <a:gd name="connsiteX8" fmla="*/ 243787 w 336687"/>
                    <a:gd name="connsiteY8" fmla="*/ 151452 h 441019"/>
                    <a:gd name="connsiteX9" fmla="*/ 13457 w 336687"/>
                    <a:gd name="connsiteY9" fmla="*/ 89735 h 441019"/>
                    <a:gd name="connsiteX10" fmla="*/ 70898 w 336687"/>
                    <a:gd name="connsiteY10" fmla="*/ 142695 h 441019"/>
                    <a:gd name="connsiteX0" fmla="*/ 24044 w 323230"/>
                    <a:gd name="connsiteY0" fmla="*/ 0 h 441019"/>
                    <a:gd name="connsiteX1" fmla="*/ 289026 w 323230"/>
                    <a:gd name="connsiteY1" fmla="*/ 71002 h 441019"/>
                    <a:gd name="connsiteX2" fmla="*/ 323025 w 323230"/>
                    <a:gd name="connsiteY2" fmla="*/ 109482 h 441019"/>
                    <a:gd name="connsiteX3" fmla="*/ 322559 w 323230"/>
                    <a:gd name="connsiteY3" fmla="*/ 116916 h 441019"/>
                    <a:gd name="connsiteX4" fmla="*/ 323230 w 323230"/>
                    <a:gd name="connsiteY4" fmla="*/ 120240 h 441019"/>
                    <a:gd name="connsiteX5" fmla="*/ 323230 w 323230"/>
                    <a:gd name="connsiteY5" fmla="*/ 394569 h 441019"/>
                    <a:gd name="connsiteX6" fmla="*/ 276780 w 323230"/>
                    <a:gd name="connsiteY6" fmla="*/ 441019 h 441019"/>
                    <a:gd name="connsiteX7" fmla="*/ 230330 w 323230"/>
                    <a:gd name="connsiteY7" fmla="*/ 394569 h 441019"/>
                    <a:gd name="connsiteX8" fmla="*/ 230330 w 323230"/>
                    <a:gd name="connsiteY8" fmla="*/ 151452 h 441019"/>
                    <a:gd name="connsiteX9" fmla="*/ 0 w 323230"/>
                    <a:gd name="connsiteY9" fmla="*/ 89735 h 44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230" h="441019">
                      <a:moveTo>
                        <a:pt x="24044" y="0"/>
                      </a:moveTo>
                      <a:lnTo>
                        <a:pt x="289026" y="71002"/>
                      </a:lnTo>
                      <a:cubicBezTo>
                        <a:pt x="307611" y="75982"/>
                        <a:pt x="320529" y="91554"/>
                        <a:pt x="323025" y="109482"/>
                      </a:cubicBezTo>
                      <a:cubicBezTo>
                        <a:pt x="322870" y="111960"/>
                        <a:pt x="322714" y="114438"/>
                        <a:pt x="322559" y="116916"/>
                      </a:cubicBezTo>
                      <a:lnTo>
                        <a:pt x="323230" y="120240"/>
                      </a:lnTo>
                      <a:lnTo>
                        <a:pt x="323230" y="394569"/>
                      </a:lnTo>
                      <a:cubicBezTo>
                        <a:pt x="323230" y="420223"/>
                        <a:pt x="302434" y="441019"/>
                        <a:pt x="276780" y="441019"/>
                      </a:cubicBezTo>
                      <a:cubicBezTo>
                        <a:pt x="251126" y="441019"/>
                        <a:pt x="230330" y="420223"/>
                        <a:pt x="230330" y="394569"/>
                      </a:cubicBezTo>
                      <a:lnTo>
                        <a:pt x="230330" y="151452"/>
                      </a:lnTo>
                      <a:lnTo>
                        <a:pt x="0" y="89735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5E48F388-7DA8-F7B0-1DBE-99672E6D0576}"/>
                    </a:ext>
                  </a:extLst>
                </p:cNvPr>
                <p:cNvGrpSpPr/>
                <p:nvPr/>
              </p:nvGrpSpPr>
              <p:grpSpPr>
                <a:xfrm>
                  <a:off x="6722791" y="4716583"/>
                  <a:ext cx="206195" cy="142153"/>
                  <a:chOff x="7458075" y="5129213"/>
                  <a:chExt cx="1154608" cy="795996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B4C6B944-3D5E-1B69-AB6B-39E80C10D9F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482071" y="5778460"/>
                    <a:ext cx="1107534" cy="146749"/>
                  </a:xfrm>
                  <a:custGeom>
                    <a:avLst/>
                    <a:gdLst>
                      <a:gd name="connsiteX0" fmla="*/ 0 w 1107534"/>
                      <a:gd name="connsiteY0" fmla="*/ 146749 h 146749"/>
                      <a:gd name="connsiteX1" fmla="*/ 150636 w 1107534"/>
                      <a:gd name="connsiteY1" fmla="*/ 146749 h 146749"/>
                      <a:gd name="connsiteX2" fmla="*/ 159522 w 1107534"/>
                      <a:gd name="connsiteY2" fmla="*/ 115932 h 146749"/>
                      <a:gd name="connsiteX3" fmla="*/ 398109 w 1107534"/>
                      <a:gd name="connsiteY3" fmla="*/ 134124 h 146749"/>
                      <a:gd name="connsiteX4" fmla="*/ 560844 w 1107534"/>
                      <a:gd name="connsiteY4" fmla="*/ 69895 h 146749"/>
                      <a:gd name="connsiteX5" fmla="*/ 723576 w 1107534"/>
                      <a:gd name="connsiteY5" fmla="*/ 134124 h 146749"/>
                      <a:gd name="connsiteX6" fmla="*/ 962162 w 1107534"/>
                      <a:gd name="connsiteY6" fmla="*/ 115932 h 146749"/>
                      <a:gd name="connsiteX7" fmla="*/ 971048 w 1107534"/>
                      <a:gd name="connsiteY7" fmla="*/ 146749 h 146749"/>
                      <a:gd name="connsiteX8" fmla="*/ 1107533 w 1107534"/>
                      <a:gd name="connsiteY8" fmla="*/ 146749 h 146749"/>
                      <a:gd name="connsiteX9" fmla="*/ 1107534 w 1107534"/>
                      <a:gd name="connsiteY9" fmla="*/ 73375 h 146749"/>
                      <a:gd name="connsiteX10" fmla="*/ 1034159 w 1107534"/>
                      <a:gd name="connsiteY10" fmla="*/ 0 h 146749"/>
                      <a:gd name="connsiteX11" fmla="*/ 73375 w 1107534"/>
                      <a:gd name="connsiteY11" fmla="*/ 0 h 146749"/>
                      <a:gd name="connsiteX12" fmla="*/ 0 w 1107534"/>
                      <a:gd name="connsiteY12" fmla="*/ 73375 h 146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07534" h="146749">
                        <a:moveTo>
                          <a:pt x="0" y="146749"/>
                        </a:moveTo>
                        <a:lnTo>
                          <a:pt x="150636" y="146749"/>
                        </a:lnTo>
                        <a:lnTo>
                          <a:pt x="159522" y="115932"/>
                        </a:lnTo>
                        <a:lnTo>
                          <a:pt x="398109" y="134124"/>
                        </a:lnTo>
                        <a:lnTo>
                          <a:pt x="560844" y="69895"/>
                        </a:lnTo>
                        <a:lnTo>
                          <a:pt x="723576" y="134124"/>
                        </a:lnTo>
                        <a:lnTo>
                          <a:pt x="962162" y="115932"/>
                        </a:lnTo>
                        <a:lnTo>
                          <a:pt x="971048" y="146749"/>
                        </a:lnTo>
                        <a:lnTo>
                          <a:pt x="1107533" y="146749"/>
                        </a:lnTo>
                        <a:cubicBezTo>
                          <a:pt x="1107533" y="122291"/>
                          <a:pt x="1107534" y="97833"/>
                          <a:pt x="1107534" y="73375"/>
                        </a:cubicBezTo>
                        <a:cubicBezTo>
                          <a:pt x="1107534" y="32851"/>
                          <a:pt x="1074683" y="0"/>
                          <a:pt x="1034159" y="0"/>
                        </a:cubicBezTo>
                        <a:lnTo>
                          <a:pt x="73375" y="0"/>
                        </a:lnTo>
                        <a:cubicBezTo>
                          <a:pt x="32851" y="0"/>
                          <a:pt x="0" y="32851"/>
                          <a:pt x="0" y="7337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96" name="四角形: 上の 2 つの角を丸める 295">
                    <a:extLst>
                      <a:ext uri="{FF2B5EF4-FFF2-40B4-BE49-F238E27FC236}">
                        <a16:creationId xmlns:a16="http://schemas.microsoft.com/office/drawing/2014/main" id="{34FEE0B9-8144-904E-BDDE-399F1D587A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129213"/>
                    <a:ext cx="1107533" cy="2288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45429D78-11D1-CF36-3C73-E0910E0F35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415837"/>
                    <a:ext cx="1107533" cy="1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9D964735-92C4-C4B9-06C5-C5A2FA5EE1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58075" y="5605463"/>
                    <a:ext cx="1154608" cy="219074"/>
                  </a:xfrm>
                  <a:custGeom>
                    <a:avLst/>
                    <a:gdLst>
                      <a:gd name="connsiteX0" fmla="*/ 27803 w 300861"/>
                      <a:gd name="connsiteY0" fmla="*/ 0 h 90627"/>
                      <a:gd name="connsiteX1" fmla="*/ 273059 w 300861"/>
                      <a:gd name="connsiteY1" fmla="*/ 0 h 90627"/>
                      <a:gd name="connsiteX2" fmla="*/ 272428 w 300861"/>
                      <a:gd name="connsiteY2" fmla="*/ 617 h 90627"/>
                      <a:gd name="connsiteX3" fmla="*/ 300861 w 300861"/>
                      <a:gd name="connsiteY3" fmla="*/ 28432 h 90627"/>
                      <a:gd name="connsiteX4" fmla="*/ 249129 w 300861"/>
                      <a:gd name="connsiteY4" fmla="*/ 41424 h 90627"/>
                      <a:gd name="connsiteX5" fmla="*/ 243402 w 300861"/>
                      <a:gd name="connsiteY5" fmla="*/ 73437 h 90627"/>
                      <a:gd name="connsiteX6" fmla="*/ 188130 w 300861"/>
                      <a:gd name="connsiteY6" fmla="*/ 66644 h 90627"/>
                      <a:gd name="connsiteX7" fmla="*/ 150431 w 300861"/>
                      <a:gd name="connsiteY7" fmla="*/ 90627 h 90627"/>
                      <a:gd name="connsiteX8" fmla="*/ 112731 w 300861"/>
                      <a:gd name="connsiteY8" fmla="*/ 66644 h 90627"/>
                      <a:gd name="connsiteX9" fmla="*/ 57459 w 300861"/>
                      <a:gd name="connsiteY9" fmla="*/ 73437 h 90627"/>
                      <a:gd name="connsiteX10" fmla="*/ 51732 w 300861"/>
                      <a:gd name="connsiteY10" fmla="*/ 41424 h 90627"/>
                      <a:gd name="connsiteX11" fmla="*/ 0 w 300861"/>
                      <a:gd name="connsiteY11" fmla="*/ 28432 h 90627"/>
                      <a:gd name="connsiteX12" fmla="*/ 28433 w 300861"/>
                      <a:gd name="connsiteY12" fmla="*/ 617 h 90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0861" h="90627">
                        <a:moveTo>
                          <a:pt x="27803" y="0"/>
                        </a:moveTo>
                        <a:lnTo>
                          <a:pt x="273059" y="0"/>
                        </a:lnTo>
                        <a:lnTo>
                          <a:pt x="272428" y="617"/>
                        </a:lnTo>
                        <a:lnTo>
                          <a:pt x="300861" y="28432"/>
                        </a:lnTo>
                        <a:lnTo>
                          <a:pt x="249129" y="41424"/>
                        </a:lnTo>
                        <a:lnTo>
                          <a:pt x="243402" y="73437"/>
                        </a:lnTo>
                        <a:lnTo>
                          <a:pt x="188130" y="66644"/>
                        </a:lnTo>
                        <a:lnTo>
                          <a:pt x="150431" y="90627"/>
                        </a:lnTo>
                        <a:lnTo>
                          <a:pt x="112731" y="66644"/>
                        </a:lnTo>
                        <a:lnTo>
                          <a:pt x="57459" y="73437"/>
                        </a:lnTo>
                        <a:lnTo>
                          <a:pt x="51732" y="41424"/>
                        </a:lnTo>
                        <a:lnTo>
                          <a:pt x="0" y="28432"/>
                        </a:lnTo>
                        <a:lnTo>
                          <a:pt x="28433" y="617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5DF3F216-CFC0-84FF-57A8-823AC30B9472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7004570" y="4358754"/>
                  <a:ext cx="133364" cy="45720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B963C5F5-129E-765A-DA00-299A0C493638}"/>
                    </a:ext>
                  </a:extLst>
                </p:cNvPr>
                <p:cNvSpPr/>
                <p:nvPr/>
              </p:nvSpPr>
              <p:spPr bwMode="auto">
                <a:xfrm rot="20700000">
                  <a:off x="6997916" y="4099465"/>
                  <a:ext cx="45719" cy="1188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2FBEBDBF-22ED-2341-AFC4-C768499FE278}"/>
                  </a:ext>
                </a:extLst>
              </p:cNvPr>
              <p:cNvSpPr/>
              <p:nvPr/>
            </p:nvSpPr>
            <p:spPr bwMode="auto">
              <a:xfrm>
                <a:off x="845419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0062E69-C548-FA6B-A0A9-1E8DCBFB570A}"/>
                </a:ext>
              </a:extLst>
            </p:cNvPr>
            <p:cNvSpPr txBox="1"/>
            <p:nvPr/>
          </p:nvSpPr>
          <p:spPr>
            <a:xfrm>
              <a:off x="1259489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飲食禁止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2125AA2-5456-0F9C-999A-7186A6A0A10A}"/>
              </a:ext>
            </a:extLst>
          </p:cNvPr>
          <p:cNvGrpSpPr/>
          <p:nvPr/>
        </p:nvGrpSpPr>
        <p:grpSpPr>
          <a:xfrm>
            <a:off x="3880041" y="863715"/>
            <a:ext cx="2175954" cy="2655475"/>
            <a:chOff x="3880041" y="863715"/>
            <a:chExt cx="2175954" cy="2655475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8C3FDA6-C67F-7883-C21E-4E88B65897ED}"/>
                </a:ext>
              </a:extLst>
            </p:cNvPr>
            <p:cNvGrpSpPr/>
            <p:nvPr/>
          </p:nvGrpSpPr>
          <p:grpSpPr>
            <a:xfrm>
              <a:off x="3880041" y="863715"/>
              <a:ext cx="2175954" cy="2175954"/>
              <a:chOff x="3664776" y="3772477"/>
              <a:chExt cx="2606484" cy="2606484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1036B1D-A0EB-B702-3B07-B4CCB637886E}"/>
                  </a:ext>
                </a:extLst>
              </p:cNvPr>
              <p:cNvGrpSpPr/>
              <p:nvPr/>
            </p:nvGrpSpPr>
            <p:grpSpPr>
              <a:xfrm>
                <a:off x="366477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3435F4AB-F97B-3DD6-F1A5-D2148D78CEC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2DB9007C-4797-CF98-65FD-1A3B776F87A8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34AFB818-E0A3-2EA2-6AB7-28636BE18E13}"/>
                  </a:ext>
                </a:extLst>
              </p:cNvPr>
              <p:cNvSpPr/>
              <p:nvPr/>
            </p:nvSpPr>
            <p:spPr bwMode="auto">
              <a:xfrm>
                <a:off x="374002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F33A9D7-EEB6-B748-4741-397A931986FA}"/>
                  </a:ext>
                </a:extLst>
              </p:cNvPr>
              <p:cNvSpPr/>
              <p:nvPr/>
            </p:nvSpPr>
            <p:spPr bwMode="auto">
              <a:xfrm>
                <a:off x="3803925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2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2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80A7642-FD5E-13BE-270C-D26195813103}"/>
                  </a:ext>
                </a:extLst>
              </p:cNvPr>
              <p:cNvSpPr/>
              <p:nvPr/>
            </p:nvSpPr>
            <p:spPr bwMode="auto">
              <a:xfrm>
                <a:off x="4255422" y="4042452"/>
                <a:ext cx="1395155" cy="2105201"/>
              </a:xfrm>
              <a:custGeom>
                <a:avLst/>
                <a:gdLst>
                  <a:gd name="connsiteX0" fmla="*/ 228100 w 752769"/>
                  <a:gd name="connsiteY0" fmla="*/ 504111 h 1135881"/>
                  <a:gd name="connsiteX1" fmla="*/ 174298 w 752769"/>
                  <a:gd name="connsiteY1" fmla="*/ 557912 h 1135881"/>
                  <a:gd name="connsiteX2" fmla="*/ 209575 w 752769"/>
                  <a:gd name="connsiteY2" fmla="*/ 578279 h 1135881"/>
                  <a:gd name="connsiteX3" fmla="*/ 198827 w 752769"/>
                  <a:gd name="connsiteY3" fmla="*/ 607434 h 1135881"/>
                  <a:gd name="connsiteX4" fmla="*/ 186045 w 752769"/>
                  <a:gd name="connsiteY4" fmla="*/ 600055 h 1135881"/>
                  <a:gd name="connsiteX5" fmla="*/ 119488 w 752769"/>
                  <a:gd name="connsiteY5" fmla="*/ 682756 h 1135881"/>
                  <a:gd name="connsiteX6" fmla="*/ 246190 w 752769"/>
                  <a:gd name="connsiteY6" fmla="*/ 809458 h 1135881"/>
                  <a:gd name="connsiteX7" fmla="*/ 305058 w 752769"/>
                  <a:gd name="connsiteY7" fmla="*/ 793685 h 1135881"/>
                  <a:gd name="connsiteX8" fmla="*/ 310620 w 752769"/>
                  <a:gd name="connsiteY8" fmla="*/ 766137 h 1135881"/>
                  <a:gd name="connsiteX9" fmla="*/ 346672 w 752769"/>
                  <a:gd name="connsiteY9" fmla="*/ 712665 h 1135881"/>
                  <a:gd name="connsiteX10" fmla="*/ 399282 w 752769"/>
                  <a:gd name="connsiteY10" fmla="*/ 677194 h 1135881"/>
                  <a:gd name="connsiteX11" fmla="*/ 403474 w 752769"/>
                  <a:gd name="connsiteY11" fmla="*/ 637596 h 1135881"/>
                  <a:gd name="connsiteX12" fmla="*/ 353853 w 752769"/>
                  <a:gd name="connsiteY12" fmla="*/ 620279 h 1135881"/>
                  <a:gd name="connsiteX13" fmla="*/ 262581 w 752769"/>
                  <a:gd name="connsiteY13" fmla="*/ 551095 h 1135881"/>
                  <a:gd name="connsiteX14" fmla="*/ 465623 w 752769"/>
                  <a:gd name="connsiteY14" fmla="*/ 0 h 1135881"/>
                  <a:gd name="connsiteX15" fmla="*/ 752769 w 752769"/>
                  <a:gd name="connsiteY15" fmla="*/ 322824 h 1135881"/>
                  <a:gd name="connsiteX16" fmla="*/ 577393 w 752769"/>
                  <a:gd name="connsiteY16" fmla="*/ 620279 h 1135881"/>
                  <a:gd name="connsiteX17" fmla="*/ 527773 w 752769"/>
                  <a:gd name="connsiteY17" fmla="*/ 637596 h 1135881"/>
                  <a:gd name="connsiteX18" fmla="*/ 531965 w 752769"/>
                  <a:gd name="connsiteY18" fmla="*/ 677193 h 1135881"/>
                  <a:gd name="connsiteX19" fmla="*/ 584577 w 752769"/>
                  <a:gd name="connsiteY19" fmla="*/ 712665 h 1135881"/>
                  <a:gd name="connsiteX20" fmla="*/ 633848 w 752769"/>
                  <a:gd name="connsiteY20" fmla="*/ 831617 h 1135881"/>
                  <a:gd name="connsiteX21" fmla="*/ 633847 w 752769"/>
                  <a:gd name="connsiteY21" fmla="*/ 1135881 h 1135881"/>
                  <a:gd name="connsiteX22" fmla="*/ 297400 w 752769"/>
                  <a:gd name="connsiteY22" fmla="*/ 1135881 h 1135881"/>
                  <a:gd name="connsiteX23" fmla="*/ 297400 w 752769"/>
                  <a:gd name="connsiteY23" fmla="*/ 891914 h 1135881"/>
                  <a:gd name="connsiteX24" fmla="*/ 244309 w 752769"/>
                  <a:gd name="connsiteY24" fmla="*/ 906139 h 1135881"/>
                  <a:gd name="connsiteX25" fmla="*/ 236249 w 752769"/>
                  <a:gd name="connsiteY25" fmla="*/ 905078 h 1135881"/>
                  <a:gd name="connsiteX26" fmla="*/ 231597 w 752769"/>
                  <a:gd name="connsiteY26" fmla="*/ 907006 h 1135881"/>
                  <a:gd name="connsiteX27" fmla="*/ 222609 w 752769"/>
                  <a:gd name="connsiteY27" fmla="*/ 903283 h 1135881"/>
                  <a:gd name="connsiteX28" fmla="*/ 209062 w 752769"/>
                  <a:gd name="connsiteY28" fmla="*/ 901499 h 1135881"/>
                  <a:gd name="connsiteX29" fmla="*/ 204756 w 752769"/>
                  <a:gd name="connsiteY29" fmla="*/ 895887 h 1135881"/>
                  <a:gd name="connsiteX30" fmla="*/ 198752 w 752769"/>
                  <a:gd name="connsiteY30" fmla="*/ 893400 h 1135881"/>
                  <a:gd name="connsiteX31" fmla="*/ 42466 w 752769"/>
                  <a:gd name="connsiteY31" fmla="*/ 737115 h 1135881"/>
                  <a:gd name="connsiteX32" fmla="*/ 28861 w 752769"/>
                  <a:gd name="connsiteY32" fmla="*/ 704270 h 1135881"/>
                  <a:gd name="connsiteX33" fmla="*/ 33649 w 752769"/>
                  <a:gd name="connsiteY33" fmla="*/ 692711 h 1135881"/>
                  <a:gd name="connsiteX34" fmla="*/ 0 w 752769"/>
                  <a:gd name="connsiteY34" fmla="*/ 673284 h 1135881"/>
                  <a:gd name="connsiteX35" fmla="*/ 57182 w 752769"/>
                  <a:gd name="connsiteY35" fmla="*/ 525656 h 1135881"/>
                  <a:gd name="connsiteX36" fmla="*/ 44399 w 752769"/>
                  <a:gd name="connsiteY36" fmla="*/ 518275 h 1135881"/>
                  <a:gd name="connsiteX37" fmla="*/ 64274 w 752769"/>
                  <a:gd name="connsiteY37" fmla="*/ 494390 h 1135881"/>
                  <a:gd name="connsiteX38" fmla="*/ 158157 w 752769"/>
                  <a:gd name="connsiteY38" fmla="*/ 548593 h 1135881"/>
                  <a:gd name="connsiteX39" fmla="*/ 219675 w 752769"/>
                  <a:gd name="connsiteY39" fmla="*/ 487075 h 1135881"/>
                  <a:gd name="connsiteX40" fmla="*/ 201043 w 752769"/>
                  <a:gd name="connsiteY40" fmla="*/ 448482 h 1135881"/>
                  <a:gd name="connsiteX41" fmla="*/ 178477 w 752769"/>
                  <a:gd name="connsiteY41" fmla="*/ 322824 h 1135881"/>
                  <a:gd name="connsiteX42" fmla="*/ 465623 w 752769"/>
                  <a:gd name="connsiteY42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52769" h="1135881">
                    <a:moveTo>
                      <a:pt x="228100" y="504111"/>
                    </a:moveTo>
                    <a:lnTo>
                      <a:pt x="174298" y="557912"/>
                    </a:lnTo>
                    <a:lnTo>
                      <a:pt x="209575" y="578279"/>
                    </a:lnTo>
                    <a:lnTo>
                      <a:pt x="198827" y="607434"/>
                    </a:lnTo>
                    <a:lnTo>
                      <a:pt x="186045" y="600055"/>
                    </a:lnTo>
                    <a:lnTo>
                      <a:pt x="119488" y="682756"/>
                    </a:lnTo>
                    <a:lnTo>
                      <a:pt x="246190" y="809458"/>
                    </a:lnTo>
                    <a:lnTo>
                      <a:pt x="305058" y="793685"/>
                    </a:lnTo>
                    <a:lnTo>
                      <a:pt x="310620" y="766137"/>
                    </a:lnTo>
                    <a:cubicBezTo>
                      <a:pt x="319133" y="746011"/>
                      <a:pt x="331451" y="727886"/>
                      <a:pt x="346672" y="712665"/>
                    </a:cubicBezTo>
                    <a:lnTo>
                      <a:pt x="399282" y="677194"/>
                    </a:lnTo>
                    <a:lnTo>
                      <a:pt x="403474" y="637596"/>
                    </a:lnTo>
                    <a:lnTo>
                      <a:pt x="353853" y="620279"/>
                    </a:lnTo>
                    <a:cubicBezTo>
                      <a:pt x="319500" y="603943"/>
                      <a:pt x="288562" y="580305"/>
                      <a:pt x="262581" y="551095"/>
                    </a:cubicBezTo>
                    <a:close/>
                    <a:moveTo>
                      <a:pt x="465623" y="0"/>
                    </a:moveTo>
                    <a:cubicBezTo>
                      <a:pt x="624209" y="0"/>
                      <a:pt x="752769" y="144533"/>
                      <a:pt x="752769" y="322824"/>
                    </a:cubicBezTo>
                    <a:cubicBezTo>
                      <a:pt x="752769" y="456542"/>
                      <a:pt x="680454" y="571272"/>
                      <a:pt x="577393" y="620279"/>
                    </a:cubicBezTo>
                    <a:lnTo>
                      <a:pt x="527773" y="637596"/>
                    </a:lnTo>
                    <a:lnTo>
                      <a:pt x="531965" y="677193"/>
                    </a:lnTo>
                    <a:lnTo>
                      <a:pt x="584577" y="712665"/>
                    </a:lnTo>
                    <a:cubicBezTo>
                      <a:pt x="615019" y="743107"/>
                      <a:pt x="633848" y="785163"/>
                      <a:pt x="633848" y="831617"/>
                    </a:cubicBezTo>
                    <a:cubicBezTo>
                      <a:pt x="633848" y="933038"/>
                      <a:pt x="633847" y="1034460"/>
                      <a:pt x="633847" y="1135881"/>
                    </a:cubicBezTo>
                    <a:lnTo>
                      <a:pt x="297400" y="1135881"/>
                    </a:lnTo>
                    <a:lnTo>
                      <a:pt x="297400" y="891914"/>
                    </a:lnTo>
                    <a:lnTo>
                      <a:pt x="244309" y="906139"/>
                    </a:lnTo>
                    <a:lnTo>
                      <a:pt x="236249" y="905078"/>
                    </a:lnTo>
                    <a:lnTo>
                      <a:pt x="231597" y="907006"/>
                    </a:lnTo>
                    <a:lnTo>
                      <a:pt x="222609" y="903283"/>
                    </a:lnTo>
                    <a:lnTo>
                      <a:pt x="209062" y="901499"/>
                    </a:lnTo>
                    <a:lnTo>
                      <a:pt x="204756" y="895887"/>
                    </a:lnTo>
                    <a:lnTo>
                      <a:pt x="198752" y="893400"/>
                    </a:lnTo>
                    <a:lnTo>
                      <a:pt x="42466" y="737115"/>
                    </a:lnTo>
                    <a:cubicBezTo>
                      <a:pt x="33396" y="728045"/>
                      <a:pt x="28861" y="716157"/>
                      <a:pt x="28861" y="704270"/>
                    </a:cubicBezTo>
                    <a:lnTo>
                      <a:pt x="33649" y="692711"/>
                    </a:lnTo>
                    <a:lnTo>
                      <a:pt x="0" y="673284"/>
                    </a:lnTo>
                    <a:lnTo>
                      <a:pt x="57182" y="525656"/>
                    </a:lnTo>
                    <a:lnTo>
                      <a:pt x="44399" y="518275"/>
                    </a:lnTo>
                    <a:lnTo>
                      <a:pt x="64274" y="494390"/>
                    </a:lnTo>
                    <a:lnTo>
                      <a:pt x="158157" y="548593"/>
                    </a:lnTo>
                    <a:lnTo>
                      <a:pt x="219675" y="487075"/>
                    </a:lnTo>
                    <a:lnTo>
                      <a:pt x="201043" y="448482"/>
                    </a:lnTo>
                    <a:cubicBezTo>
                      <a:pt x="186512" y="409860"/>
                      <a:pt x="178477" y="367397"/>
                      <a:pt x="178477" y="322824"/>
                    </a:cubicBezTo>
                    <a:cubicBezTo>
                      <a:pt x="178477" y="144533"/>
                      <a:pt x="307037" y="0"/>
                      <a:pt x="4656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DC6BD8A-6FF0-05B0-EF32-79AF75F90ABE}"/>
                  </a:ext>
                </a:extLst>
              </p:cNvPr>
              <p:cNvSpPr/>
              <p:nvPr/>
            </p:nvSpPr>
            <p:spPr bwMode="auto">
              <a:xfrm>
                <a:off x="3799635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2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2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FC27634-26DF-DF0B-3CCF-7BCFB0789A87}"/>
                </a:ext>
              </a:extLst>
            </p:cNvPr>
            <p:cNvSpPr txBox="1"/>
            <p:nvPr/>
          </p:nvSpPr>
          <p:spPr>
            <a:xfrm>
              <a:off x="4216049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飲み物禁止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EC25C39-13A4-E5FB-60BD-F108761C38E1}"/>
              </a:ext>
            </a:extLst>
          </p:cNvPr>
          <p:cNvGrpSpPr/>
          <p:nvPr/>
        </p:nvGrpSpPr>
        <p:grpSpPr>
          <a:xfrm>
            <a:off x="3880041" y="3772015"/>
            <a:ext cx="2175954" cy="2650395"/>
            <a:chOff x="3880041" y="3772015"/>
            <a:chExt cx="2175954" cy="2650395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CE65D78A-AC23-5EF4-4215-294815134DAD}"/>
                </a:ext>
              </a:extLst>
            </p:cNvPr>
            <p:cNvGrpSpPr/>
            <p:nvPr/>
          </p:nvGrpSpPr>
          <p:grpSpPr>
            <a:xfrm>
              <a:off x="3880041" y="3772015"/>
              <a:ext cx="2175954" cy="2175954"/>
              <a:chOff x="3664776" y="3797877"/>
              <a:chExt cx="2606484" cy="2606484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ACFFDF2-3736-D7DD-961A-7FC91E8BE233}"/>
                  </a:ext>
                </a:extLst>
              </p:cNvPr>
              <p:cNvGrpSpPr/>
              <p:nvPr/>
            </p:nvGrpSpPr>
            <p:grpSpPr>
              <a:xfrm>
                <a:off x="3664776" y="37978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7E3F5C79-108D-F17F-7FAE-B60C18813FD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87A6D1DD-8877-B328-A280-D2926346600B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A447996A-BDF5-86EA-50DE-BCEE63FC076E}"/>
                  </a:ext>
                </a:extLst>
              </p:cNvPr>
              <p:cNvSpPr/>
              <p:nvPr/>
            </p:nvSpPr>
            <p:spPr bwMode="auto">
              <a:xfrm>
                <a:off x="3740026" y="38731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3E1CBA5-73F8-85AF-00BE-91D6B67FCD94}"/>
                  </a:ext>
                </a:extLst>
              </p:cNvPr>
              <p:cNvSpPr/>
              <p:nvPr/>
            </p:nvSpPr>
            <p:spPr bwMode="auto">
              <a:xfrm>
                <a:off x="3803925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2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2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E5949DAE-6AD8-C10D-76D1-C218F77889C8}"/>
                  </a:ext>
                </a:extLst>
              </p:cNvPr>
              <p:cNvGrpSpPr/>
              <p:nvPr/>
            </p:nvGrpSpPr>
            <p:grpSpPr>
              <a:xfrm>
                <a:off x="4399706" y="4088020"/>
                <a:ext cx="1298796" cy="2090266"/>
                <a:chOff x="6625008" y="4088020"/>
                <a:chExt cx="1298796" cy="2090266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D96D5E17-54C4-AD76-7B12-695127B97BA8}"/>
                    </a:ext>
                  </a:extLst>
                </p:cNvPr>
                <p:cNvGrpSpPr/>
                <p:nvPr/>
              </p:nvGrpSpPr>
              <p:grpSpPr>
                <a:xfrm rot="1800000">
                  <a:off x="6625008" y="4832422"/>
                  <a:ext cx="328144" cy="557063"/>
                  <a:chOff x="5715717" y="5932382"/>
                  <a:chExt cx="178318" cy="302716"/>
                </a:xfrm>
                <a:solidFill>
                  <a:schemeClr val="tx1"/>
                </a:solidFill>
              </p:grpSpPr>
              <p:sp>
                <p:nvSpPr>
                  <p:cNvPr id="299" name="台形 298">
                    <a:extLst>
                      <a:ext uri="{FF2B5EF4-FFF2-40B4-BE49-F238E27FC236}">
                        <a16:creationId xmlns:a16="http://schemas.microsoft.com/office/drawing/2014/main" id="{F23286B8-B6F6-0BD6-967C-9F33526F54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728477" y="6065779"/>
                    <a:ext cx="152798" cy="169319"/>
                  </a:xfrm>
                  <a:prstGeom prst="trapezoid">
                    <a:avLst>
                      <a:gd name="adj" fmla="val 17208"/>
                    </a:avLst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300" name="台形 299">
                    <a:extLst>
                      <a:ext uri="{FF2B5EF4-FFF2-40B4-BE49-F238E27FC236}">
                        <a16:creationId xmlns:a16="http://schemas.microsoft.com/office/drawing/2014/main" id="{264E3037-4179-F02D-13CB-C3C767628FA1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715717" y="6048034"/>
                    <a:ext cx="178318" cy="30623"/>
                  </a:xfrm>
                  <a:prstGeom prst="trapezoid">
                    <a:avLst>
                      <a:gd name="adj" fmla="val 17208"/>
                    </a:avLst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301" name="正方形/長方形 300">
                    <a:extLst>
                      <a:ext uri="{FF2B5EF4-FFF2-40B4-BE49-F238E27FC236}">
                        <a16:creationId xmlns:a16="http://schemas.microsoft.com/office/drawing/2014/main" id="{B193EC07-B59E-8B88-072D-BD3950BD7D9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836765" y="5932382"/>
                    <a:ext cx="18003" cy="178648"/>
                  </a:xfrm>
                  <a:prstGeom prst="rect">
                    <a:avLst/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14D4CD56-A1BE-3220-7C1D-BC811EC5A89B}"/>
                    </a:ext>
                  </a:extLst>
                </p:cNvPr>
                <p:cNvSpPr/>
                <p:nvPr/>
              </p:nvSpPr>
              <p:spPr bwMode="auto">
                <a:xfrm>
                  <a:off x="7085827" y="5308806"/>
                  <a:ext cx="619135" cy="8694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5E81F2E-EE25-B8DF-7787-57ABC81700DD}"/>
                    </a:ext>
                  </a:extLst>
                </p:cNvPr>
                <p:cNvSpPr/>
                <p:nvPr/>
              </p:nvSpPr>
              <p:spPr bwMode="auto">
                <a:xfrm>
                  <a:off x="6866983" y="4088020"/>
                  <a:ext cx="1056821" cy="1188132"/>
                </a:xfrm>
                <a:custGeom>
                  <a:avLst/>
                  <a:gdLst>
                    <a:gd name="connsiteX0" fmla="*/ 287146 w 574292"/>
                    <a:gd name="connsiteY0" fmla="*/ 0 h 645648"/>
                    <a:gd name="connsiteX1" fmla="*/ 574292 w 574292"/>
                    <a:gd name="connsiteY1" fmla="*/ 322824 h 645648"/>
                    <a:gd name="connsiteX2" fmla="*/ 287146 w 574292"/>
                    <a:gd name="connsiteY2" fmla="*/ 645648 h 645648"/>
                    <a:gd name="connsiteX3" fmla="*/ 84104 w 574292"/>
                    <a:gd name="connsiteY3" fmla="*/ 551095 h 645648"/>
                    <a:gd name="connsiteX4" fmla="*/ 55058 w 574292"/>
                    <a:gd name="connsiteY4" fmla="*/ 511518 h 645648"/>
                    <a:gd name="connsiteX5" fmla="*/ 64186 w 574292"/>
                    <a:gd name="connsiteY5" fmla="*/ 508411 h 645648"/>
                    <a:gd name="connsiteX6" fmla="*/ 99752 w 574292"/>
                    <a:gd name="connsiteY6" fmla="*/ 477075 h 645648"/>
                    <a:gd name="connsiteX7" fmla="*/ 75898 w 574292"/>
                    <a:gd name="connsiteY7" fmla="*/ 466732 h 645648"/>
                    <a:gd name="connsiteX8" fmla="*/ 33951 w 574292"/>
                    <a:gd name="connsiteY8" fmla="*/ 472065 h 645648"/>
                    <a:gd name="connsiteX9" fmla="*/ 22566 w 574292"/>
                    <a:gd name="connsiteY9" fmla="*/ 448482 h 645648"/>
                    <a:gd name="connsiteX10" fmla="*/ 0 w 574292"/>
                    <a:gd name="connsiteY10" fmla="*/ 322824 h 645648"/>
                    <a:gd name="connsiteX11" fmla="*/ 287146 w 574292"/>
                    <a:gd name="connsiteY11" fmla="*/ 0 h 6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74292" h="645648">
                      <a:moveTo>
                        <a:pt x="287146" y="0"/>
                      </a:moveTo>
                      <a:cubicBezTo>
                        <a:pt x="445732" y="0"/>
                        <a:pt x="574292" y="144533"/>
                        <a:pt x="574292" y="322824"/>
                      </a:cubicBezTo>
                      <a:cubicBezTo>
                        <a:pt x="574292" y="501115"/>
                        <a:pt x="445732" y="645648"/>
                        <a:pt x="287146" y="645648"/>
                      </a:cubicBezTo>
                      <a:cubicBezTo>
                        <a:pt x="207853" y="645648"/>
                        <a:pt x="136067" y="609515"/>
                        <a:pt x="84104" y="551095"/>
                      </a:cubicBezTo>
                      <a:lnTo>
                        <a:pt x="55058" y="511518"/>
                      </a:lnTo>
                      <a:lnTo>
                        <a:pt x="64186" y="508411"/>
                      </a:lnTo>
                      <a:cubicBezTo>
                        <a:pt x="87392" y="498600"/>
                        <a:pt x="102203" y="486221"/>
                        <a:pt x="99752" y="477075"/>
                      </a:cubicBezTo>
                      <a:cubicBezTo>
                        <a:pt x="98119" y="470978"/>
                        <a:pt x="89122" y="467472"/>
                        <a:pt x="75898" y="466732"/>
                      </a:cubicBezTo>
                      <a:lnTo>
                        <a:pt x="33951" y="472065"/>
                      </a:lnTo>
                      <a:lnTo>
                        <a:pt x="22566" y="448482"/>
                      </a:lnTo>
                      <a:cubicBezTo>
                        <a:pt x="8035" y="409860"/>
                        <a:pt x="0" y="367397"/>
                        <a:pt x="0" y="322824"/>
                      </a:cubicBezTo>
                      <a:cubicBezTo>
                        <a:pt x="0" y="144533"/>
                        <a:pt x="128560" y="0"/>
                        <a:pt x="28714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3D80B61C-65DC-0474-B625-E98DE854CDC1}"/>
                    </a:ext>
                  </a:extLst>
                </p:cNvPr>
                <p:cNvSpPr/>
                <p:nvPr/>
              </p:nvSpPr>
              <p:spPr bwMode="auto">
                <a:xfrm>
                  <a:off x="7267118" y="5179873"/>
                  <a:ext cx="256552" cy="212825"/>
                </a:xfrm>
                <a:prstGeom prst="trapezoid">
                  <a:avLst>
                    <a:gd name="adj" fmla="val 10587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FC4FDDF-9EC3-B218-68D9-C05DF435E3E6}"/>
                    </a:ext>
                  </a:extLst>
                </p:cNvPr>
                <p:cNvSpPr/>
                <p:nvPr/>
              </p:nvSpPr>
              <p:spPr bwMode="auto">
                <a:xfrm rot="8100000">
                  <a:off x="6760148" y="5089708"/>
                  <a:ext cx="506652" cy="786571"/>
                </a:xfrm>
                <a:custGeom>
                  <a:avLst/>
                  <a:gdLst>
                    <a:gd name="connsiteX0" fmla="*/ 219259 w 298554"/>
                    <a:gd name="connsiteY0" fmla="*/ 420059 h 433664"/>
                    <a:gd name="connsiteX1" fmla="*/ 205654 w 298554"/>
                    <a:gd name="connsiteY1" fmla="*/ 387214 h 433664"/>
                    <a:gd name="connsiteX2" fmla="*/ 205654 w 298554"/>
                    <a:gd name="connsiteY2" fmla="*/ 192005 h 433664"/>
                    <a:gd name="connsiteX3" fmla="*/ 23232 w 298554"/>
                    <a:gd name="connsiteY3" fmla="*/ 86684 h 433664"/>
                    <a:gd name="connsiteX4" fmla="*/ 6230 w 298554"/>
                    <a:gd name="connsiteY4" fmla="*/ 23232 h 433664"/>
                    <a:gd name="connsiteX5" fmla="*/ 69682 w 298554"/>
                    <a:gd name="connsiteY5" fmla="*/ 6230 h 433664"/>
                    <a:gd name="connsiteX6" fmla="*/ 275348 w 298554"/>
                    <a:gd name="connsiteY6" fmla="*/ 124971 h 433664"/>
                    <a:gd name="connsiteX7" fmla="*/ 284752 w 298554"/>
                    <a:gd name="connsiteY7" fmla="*/ 133266 h 433664"/>
                    <a:gd name="connsiteX8" fmla="*/ 284949 w 298554"/>
                    <a:gd name="connsiteY8" fmla="*/ 133348 h 433664"/>
                    <a:gd name="connsiteX9" fmla="*/ 285010 w 298554"/>
                    <a:gd name="connsiteY9" fmla="*/ 133494 h 433664"/>
                    <a:gd name="connsiteX10" fmla="*/ 289181 w 298554"/>
                    <a:gd name="connsiteY10" fmla="*/ 137173 h 433664"/>
                    <a:gd name="connsiteX11" fmla="*/ 296990 w 298554"/>
                    <a:gd name="connsiteY11" fmla="*/ 153176 h 433664"/>
                    <a:gd name="connsiteX12" fmla="*/ 296067 w 298554"/>
                    <a:gd name="connsiteY12" fmla="*/ 160189 h 433664"/>
                    <a:gd name="connsiteX13" fmla="*/ 298554 w 298554"/>
                    <a:gd name="connsiteY13" fmla="*/ 166193 h 433664"/>
                    <a:gd name="connsiteX14" fmla="*/ 298554 w 298554"/>
                    <a:gd name="connsiteY14" fmla="*/ 387214 h 433664"/>
                    <a:gd name="connsiteX15" fmla="*/ 252104 w 298554"/>
                    <a:gd name="connsiteY15" fmla="*/ 433664 h 433664"/>
                    <a:gd name="connsiteX16" fmla="*/ 219259 w 298554"/>
                    <a:gd name="connsiteY16" fmla="*/ 420059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16" fmla="*/ 91440 w 292324"/>
                    <a:gd name="connsiteY16" fmla="*/ 114672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0" fmla="*/ 46450 w 275322"/>
                    <a:gd name="connsiteY0" fmla="*/ 0 h 427434"/>
                    <a:gd name="connsiteX1" fmla="*/ 252116 w 275322"/>
                    <a:gd name="connsiteY1" fmla="*/ 118741 h 427434"/>
                    <a:gd name="connsiteX2" fmla="*/ 261520 w 275322"/>
                    <a:gd name="connsiteY2" fmla="*/ 127036 h 427434"/>
                    <a:gd name="connsiteX3" fmla="*/ 261717 w 275322"/>
                    <a:gd name="connsiteY3" fmla="*/ 127118 h 427434"/>
                    <a:gd name="connsiteX4" fmla="*/ 261778 w 275322"/>
                    <a:gd name="connsiteY4" fmla="*/ 127264 h 427434"/>
                    <a:gd name="connsiteX5" fmla="*/ 265949 w 275322"/>
                    <a:gd name="connsiteY5" fmla="*/ 130943 h 427434"/>
                    <a:gd name="connsiteX6" fmla="*/ 273758 w 275322"/>
                    <a:gd name="connsiteY6" fmla="*/ 146946 h 427434"/>
                    <a:gd name="connsiteX7" fmla="*/ 272835 w 275322"/>
                    <a:gd name="connsiteY7" fmla="*/ 153959 h 427434"/>
                    <a:gd name="connsiteX8" fmla="*/ 275322 w 275322"/>
                    <a:gd name="connsiteY8" fmla="*/ 159963 h 427434"/>
                    <a:gd name="connsiteX9" fmla="*/ 275322 w 275322"/>
                    <a:gd name="connsiteY9" fmla="*/ 380984 h 427434"/>
                    <a:gd name="connsiteX10" fmla="*/ 228872 w 275322"/>
                    <a:gd name="connsiteY10" fmla="*/ 427434 h 427434"/>
                    <a:gd name="connsiteX11" fmla="*/ 196027 w 275322"/>
                    <a:gd name="connsiteY11" fmla="*/ 413829 h 427434"/>
                    <a:gd name="connsiteX12" fmla="*/ 182422 w 275322"/>
                    <a:gd name="connsiteY12" fmla="*/ 380984 h 427434"/>
                    <a:gd name="connsiteX13" fmla="*/ 182422 w 275322"/>
                    <a:gd name="connsiteY13" fmla="*/ 185775 h 427434"/>
                    <a:gd name="connsiteX14" fmla="*/ 0 w 275322"/>
                    <a:gd name="connsiteY14" fmla="*/ 80454 h 427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5322" h="427434">
                      <a:moveTo>
                        <a:pt x="46450" y="0"/>
                      </a:moveTo>
                      <a:lnTo>
                        <a:pt x="252116" y="118741"/>
                      </a:lnTo>
                      <a:lnTo>
                        <a:pt x="261520" y="127036"/>
                      </a:lnTo>
                      <a:lnTo>
                        <a:pt x="261717" y="127118"/>
                      </a:lnTo>
                      <a:cubicBezTo>
                        <a:pt x="261737" y="127167"/>
                        <a:pt x="261758" y="127215"/>
                        <a:pt x="261778" y="127264"/>
                      </a:cubicBezTo>
                      <a:lnTo>
                        <a:pt x="265949" y="130943"/>
                      </a:lnTo>
                      <a:cubicBezTo>
                        <a:pt x="269587" y="135757"/>
                        <a:pt x="272220" y="141205"/>
                        <a:pt x="273758" y="146946"/>
                      </a:cubicBezTo>
                      <a:lnTo>
                        <a:pt x="272835" y="153959"/>
                      </a:lnTo>
                      <a:lnTo>
                        <a:pt x="275322" y="159963"/>
                      </a:lnTo>
                      <a:lnTo>
                        <a:pt x="275322" y="380984"/>
                      </a:lnTo>
                      <a:cubicBezTo>
                        <a:pt x="275322" y="406638"/>
                        <a:pt x="254526" y="427434"/>
                        <a:pt x="228872" y="427434"/>
                      </a:cubicBezTo>
                      <a:cubicBezTo>
                        <a:pt x="216045" y="427434"/>
                        <a:pt x="204432" y="422235"/>
                        <a:pt x="196027" y="413829"/>
                      </a:cubicBezTo>
                      <a:cubicBezTo>
                        <a:pt x="187621" y="405423"/>
                        <a:pt x="182422" y="393811"/>
                        <a:pt x="182422" y="380984"/>
                      </a:cubicBezTo>
                      <a:lnTo>
                        <a:pt x="182422" y="185775"/>
                      </a:lnTo>
                      <a:lnTo>
                        <a:pt x="0" y="80454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F398B78-8AE7-8385-4FE4-591E37CE6563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6940513" y="4910515"/>
                  <a:ext cx="245418" cy="84135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CD86062D-9631-5E07-C2CF-BF79D64D302C}"/>
                    </a:ext>
                  </a:extLst>
                </p:cNvPr>
                <p:cNvSpPr/>
                <p:nvPr/>
              </p:nvSpPr>
              <p:spPr bwMode="auto">
                <a:xfrm rot="20700000">
                  <a:off x="7021155" y="4515574"/>
                  <a:ext cx="84133" cy="21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0347A6A-4D96-AFD6-E865-7A9A98F4B2FE}"/>
                  </a:ext>
                </a:extLst>
              </p:cNvPr>
              <p:cNvSpPr/>
              <p:nvPr/>
            </p:nvSpPr>
            <p:spPr bwMode="auto">
              <a:xfrm>
                <a:off x="3799635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2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2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C9C2D66-2655-3B80-816E-A4B33ACA8B79}"/>
                </a:ext>
              </a:extLst>
            </p:cNvPr>
            <p:cNvSpPr txBox="1"/>
            <p:nvPr/>
          </p:nvSpPr>
          <p:spPr>
            <a:xfrm>
              <a:off x="4216049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飲み物禁止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A6FAC42-00B3-04D1-6F97-3BF5BA44FCF9}"/>
              </a:ext>
            </a:extLst>
          </p:cNvPr>
          <p:cNvGrpSpPr/>
          <p:nvPr/>
        </p:nvGrpSpPr>
        <p:grpSpPr>
          <a:xfrm>
            <a:off x="6838506" y="863715"/>
            <a:ext cx="2175954" cy="2655475"/>
            <a:chOff x="6838506" y="863715"/>
            <a:chExt cx="2175954" cy="2655475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7AEEF42B-70AC-7E3B-3572-C78BD2D1DE9E}"/>
                </a:ext>
              </a:extLst>
            </p:cNvPr>
            <p:cNvGrpSpPr/>
            <p:nvPr/>
          </p:nvGrpSpPr>
          <p:grpSpPr>
            <a:xfrm>
              <a:off x="6838506" y="863715"/>
              <a:ext cx="2175954" cy="2175954"/>
              <a:chOff x="6623241" y="3772477"/>
              <a:chExt cx="2606484" cy="2606484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538FCC8-08EB-4FAB-23E8-990B4C99FDAF}"/>
                  </a:ext>
                </a:extLst>
              </p:cNvPr>
              <p:cNvGrpSpPr/>
              <p:nvPr/>
            </p:nvGrpSpPr>
            <p:grpSpPr>
              <a:xfrm>
                <a:off x="6623241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9DFAD7C7-8DE9-5734-FC8A-E4EFC30C9B5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B1BE478B-AAE8-5F74-94A8-B6AADF8E085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F7BE227A-F8D1-9554-15C3-583347010F8F}"/>
                  </a:ext>
                </a:extLst>
              </p:cNvPr>
              <p:cNvSpPr/>
              <p:nvPr/>
            </p:nvSpPr>
            <p:spPr bwMode="auto">
              <a:xfrm>
                <a:off x="6698491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BB190205-9F4B-6B2E-4CF8-CAF8945AE501}"/>
                  </a:ext>
                </a:extLst>
              </p:cNvPr>
              <p:cNvSpPr/>
              <p:nvPr/>
            </p:nvSpPr>
            <p:spPr bwMode="auto">
              <a:xfrm>
                <a:off x="6775725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DD160AC-3174-4DD2-308A-2B55EB639EBD}"/>
                  </a:ext>
                </a:extLst>
              </p:cNvPr>
              <p:cNvSpPr/>
              <p:nvPr/>
            </p:nvSpPr>
            <p:spPr bwMode="auto">
              <a:xfrm>
                <a:off x="7236142" y="4080991"/>
                <a:ext cx="1355408" cy="2072091"/>
              </a:xfrm>
              <a:custGeom>
                <a:avLst/>
                <a:gdLst>
                  <a:gd name="connsiteX0" fmla="*/ 12051 w 743009"/>
                  <a:gd name="connsiteY0" fmla="*/ 591201 h 1135881"/>
                  <a:gd name="connsiteX1" fmla="*/ 12052 w 743009"/>
                  <a:gd name="connsiteY1" fmla="*/ 591201 h 1135881"/>
                  <a:gd name="connsiteX2" fmla="*/ 12052 w 743009"/>
                  <a:gd name="connsiteY2" fmla="*/ 591202 h 1135881"/>
                  <a:gd name="connsiteX3" fmla="*/ 194051 w 743009"/>
                  <a:gd name="connsiteY3" fmla="*/ 563928 h 1135881"/>
                  <a:gd name="connsiteX4" fmla="*/ 193702 w 743009"/>
                  <a:gd name="connsiteY4" fmla="*/ 564297 h 1135881"/>
                  <a:gd name="connsiteX5" fmla="*/ 215632 w 743009"/>
                  <a:gd name="connsiteY5" fmla="*/ 570852 h 1135881"/>
                  <a:gd name="connsiteX6" fmla="*/ 182837 w 743009"/>
                  <a:gd name="connsiteY6" fmla="*/ 585446 h 1135881"/>
                  <a:gd name="connsiteX7" fmla="*/ 182623 w 743009"/>
                  <a:gd name="connsiteY7" fmla="*/ 599810 h 1135881"/>
                  <a:gd name="connsiteX8" fmla="*/ 145273 w 743009"/>
                  <a:gd name="connsiteY8" fmla="*/ 606782 h 1135881"/>
                  <a:gd name="connsiteX9" fmla="*/ 122996 w 743009"/>
                  <a:gd name="connsiteY9" fmla="*/ 623470 h 1135881"/>
                  <a:gd name="connsiteX10" fmla="*/ 95360 w 743009"/>
                  <a:gd name="connsiteY10" fmla="*/ 620156 h 1135881"/>
                  <a:gd name="connsiteX11" fmla="*/ 59529 w 743009"/>
                  <a:gd name="connsiteY11" fmla="*/ 632793 h 1135881"/>
                  <a:gd name="connsiteX12" fmla="*/ 52161 w 743009"/>
                  <a:gd name="connsiteY12" fmla="*/ 620460 h 1135881"/>
                  <a:gd name="connsiteX13" fmla="*/ 16463 w 743009"/>
                  <a:gd name="connsiteY13" fmla="*/ 624219 h 1135881"/>
                  <a:gd name="connsiteX14" fmla="*/ 32177 w 743009"/>
                  <a:gd name="connsiteY14" fmla="*/ 607577 h 1135881"/>
                  <a:gd name="connsiteX15" fmla="*/ 31691 w 743009"/>
                  <a:gd name="connsiteY15" fmla="*/ 607432 h 1135881"/>
                  <a:gd name="connsiteX16" fmla="*/ 187053 w 743009"/>
                  <a:gd name="connsiteY16" fmla="*/ 530744 h 1135881"/>
                  <a:gd name="connsiteX17" fmla="*/ 203102 w 743009"/>
                  <a:gd name="connsiteY17" fmla="*/ 540010 h 1135881"/>
                  <a:gd name="connsiteX18" fmla="*/ 203101 w 743009"/>
                  <a:gd name="connsiteY18" fmla="*/ 540011 h 1135881"/>
                  <a:gd name="connsiteX19" fmla="*/ 193835 w 743009"/>
                  <a:gd name="connsiteY19" fmla="*/ 556060 h 1135881"/>
                  <a:gd name="connsiteX20" fmla="*/ 28100 w 743009"/>
                  <a:gd name="connsiteY20" fmla="*/ 600467 h 1135881"/>
                  <a:gd name="connsiteX21" fmla="*/ 18157 w 743009"/>
                  <a:gd name="connsiteY21" fmla="*/ 599158 h 1135881"/>
                  <a:gd name="connsiteX22" fmla="*/ 12052 w 743009"/>
                  <a:gd name="connsiteY22" fmla="*/ 591201 h 1135881"/>
                  <a:gd name="connsiteX23" fmla="*/ 13361 w 743009"/>
                  <a:gd name="connsiteY23" fmla="*/ 581258 h 1135881"/>
                  <a:gd name="connsiteX24" fmla="*/ 21318 w 743009"/>
                  <a:gd name="connsiteY24" fmla="*/ 575153 h 1135881"/>
                  <a:gd name="connsiteX25" fmla="*/ 166721 w 743009"/>
                  <a:gd name="connsiteY25" fmla="*/ 483199 h 1135881"/>
                  <a:gd name="connsiteX26" fmla="*/ 191751 w 743009"/>
                  <a:gd name="connsiteY26" fmla="*/ 497650 h 1135881"/>
                  <a:gd name="connsiteX27" fmla="*/ 197040 w 743009"/>
                  <a:gd name="connsiteY27" fmla="*/ 517389 h 1135881"/>
                  <a:gd name="connsiteX28" fmla="*/ 5991 w 743009"/>
                  <a:gd name="connsiteY28" fmla="*/ 568581 h 1135881"/>
                  <a:gd name="connsiteX29" fmla="*/ 701 w 743009"/>
                  <a:gd name="connsiteY29" fmla="*/ 548841 h 1135881"/>
                  <a:gd name="connsiteX30" fmla="*/ 15152 w 743009"/>
                  <a:gd name="connsiteY30" fmla="*/ 523812 h 1135881"/>
                  <a:gd name="connsiteX31" fmla="*/ 455863 w 743009"/>
                  <a:gd name="connsiteY31" fmla="*/ 0 h 1135881"/>
                  <a:gd name="connsiteX32" fmla="*/ 743009 w 743009"/>
                  <a:gd name="connsiteY32" fmla="*/ 322824 h 1135881"/>
                  <a:gd name="connsiteX33" fmla="*/ 567633 w 743009"/>
                  <a:gd name="connsiteY33" fmla="*/ 620279 h 1135881"/>
                  <a:gd name="connsiteX34" fmla="*/ 518013 w 743009"/>
                  <a:gd name="connsiteY34" fmla="*/ 637596 h 1135881"/>
                  <a:gd name="connsiteX35" fmla="*/ 522205 w 743009"/>
                  <a:gd name="connsiteY35" fmla="*/ 677193 h 1135881"/>
                  <a:gd name="connsiteX36" fmla="*/ 574817 w 743009"/>
                  <a:gd name="connsiteY36" fmla="*/ 712665 h 1135881"/>
                  <a:gd name="connsiteX37" fmla="*/ 624088 w 743009"/>
                  <a:gd name="connsiteY37" fmla="*/ 831617 h 1135881"/>
                  <a:gd name="connsiteX38" fmla="*/ 624087 w 743009"/>
                  <a:gd name="connsiteY38" fmla="*/ 1135881 h 1135881"/>
                  <a:gd name="connsiteX39" fmla="*/ 287640 w 743009"/>
                  <a:gd name="connsiteY39" fmla="*/ 1135881 h 1135881"/>
                  <a:gd name="connsiteX40" fmla="*/ 287640 w 743009"/>
                  <a:gd name="connsiteY40" fmla="*/ 877476 h 1135881"/>
                  <a:gd name="connsiteX41" fmla="*/ 222844 w 743009"/>
                  <a:gd name="connsiteY41" fmla="*/ 894838 h 1135881"/>
                  <a:gd name="connsiteX42" fmla="*/ 210329 w 743009"/>
                  <a:gd name="connsiteY42" fmla="*/ 895623 h 1135881"/>
                  <a:gd name="connsiteX43" fmla="*/ 210132 w 743009"/>
                  <a:gd name="connsiteY43" fmla="*/ 895704 h 1135881"/>
                  <a:gd name="connsiteX44" fmla="*/ 209985 w 743009"/>
                  <a:gd name="connsiteY44" fmla="*/ 895644 h 1135881"/>
                  <a:gd name="connsiteX45" fmla="*/ 204435 w 743009"/>
                  <a:gd name="connsiteY45" fmla="*/ 895992 h 1135881"/>
                  <a:gd name="connsiteX46" fmla="*/ 187597 w 743009"/>
                  <a:gd name="connsiteY46" fmla="*/ 890198 h 1135881"/>
                  <a:gd name="connsiteX47" fmla="*/ 183291 w 743009"/>
                  <a:gd name="connsiteY47" fmla="*/ 884586 h 1135881"/>
                  <a:gd name="connsiteX48" fmla="*/ 177287 w 743009"/>
                  <a:gd name="connsiteY48" fmla="*/ 882099 h 1135881"/>
                  <a:gd name="connsiteX49" fmla="*/ 21001 w 743009"/>
                  <a:gd name="connsiteY49" fmla="*/ 725814 h 1135881"/>
                  <a:gd name="connsiteX50" fmla="*/ 21001 w 743009"/>
                  <a:gd name="connsiteY50" fmla="*/ 660124 h 1135881"/>
                  <a:gd name="connsiteX51" fmla="*/ 30638 w 743009"/>
                  <a:gd name="connsiteY51" fmla="*/ 656132 h 1135881"/>
                  <a:gd name="connsiteX52" fmla="*/ 28812 w 743009"/>
                  <a:gd name="connsiteY52" fmla="*/ 653753 h 1135881"/>
                  <a:gd name="connsiteX53" fmla="*/ 25421 w 743009"/>
                  <a:gd name="connsiteY53" fmla="*/ 641096 h 1135881"/>
                  <a:gd name="connsiteX54" fmla="*/ 51406 w 743009"/>
                  <a:gd name="connsiteY54" fmla="*/ 634134 h 1135881"/>
                  <a:gd name="connsiteX55" fmla="*/ 54363 w 743009"/>
                  <a:gd name="connsiteY55" fmla="*/ 639039 h 1135881"/>
                  <a:gd name="connsiteX56" fmla="*/ 94678 w 743009"/>
                  <a:gd name="connsiteY56" fmla="*/ 624873 h 1135881"/>
                  <a:gd name="connsiteX57" fmla="*/ 125718 w 743009"/>
                  <a:gd name="connsiteY57" fmla="*/ 628431 h 1135881"/>
                  <a:gd name="connsiteX58" fmla="*/ 150821 w 743009"/>
                  <a:gd name="connsiteY58" fmla="*/ 609830 h 1135881"/>
                  <a:gd name="connsiteX59" fmla="*/ 192818 w 743009"/>
                  <a:gd name="connsiteY59" fmla="*/ 601940 h 1135881"/>
                  <a:gd name="connsiteX60" fmla="*/ 192926 w 743009"/>
                  <a:gd name="connsiteY60" fmla="*/ 596214 h 1135881"/>
                  <a:gd name="connsiteX61" fmla="*/ 216470 w 743009"/>
                  <a:gd name="connsiteY61" fmla="*/ 589905 h 1135881"/>
                  <a:gd name="connsiteX62" fmla="*/ 219861 w 743009"/>
                  <a:gd name="connsiteY62" fmla="*/ 602562 h 1135881"/>
                  <a:gd name="connsiteX63" fmla="*/ 210596 w 743009"/>
                  <a:gd name="connsiteY63" fmla="*/ 618611 h 1135881"/>
                  <a:gd name="connsiteX64" fmla="*/ 74504 w 743009"/>
                  <a:gd name="connsiteY64" fmla="*/ 655076 h 1135881"/>
                  <a:gd name="connsiteX65" fmla="*/ 86691 w 743009"/>
                  <a:gd name="connsiteY65" fmla="*/ 660124 h 1135881"/>
                  <a:gd name="connsiteX66" fmla="*/ 224725 w 743009"/>
                  <a:gd name="connsiteY66" fmla="*/ 798157 h 1135881"/>
                  <a:gd name="connsiteX67" fmla="*/ 298380 w 743009"/>
                  <a:gd name="connsiteY67" fmla="*/ 778421 h 1135881"/>
                  <a:gd name="connsiteX68" fmla="*/ 300860 w 743009"/>
                  <a:gd name="connsiteY68" fmla="*/ 766137 h 1135881"/>
                  <a:gd name="connsiteX69" fmla="*/ 361808 w 743009"/>
                  <a:gd name="connsiteY69" fmla="*/ 692123 h 1135881"/>
                  <a:gd name="connsiteX70" fmla="*/ 389342 w 743009"/>
                  <a:gd name="connsiteY70" fmla="*/ 678887 h 1135881"/>
                  <a:gd name="connsiteX71" fmla="*/ 393714 w 743009"/>
                  <a:gd name="connsiteY71" fmla="*/ 637596 h 1135881"/>
                  <a:gd name="connsiteX72" fmla="*/ 344093 w 743009"/>
                  <a:gd name="connsiteY72" fmla="*/ 620279 h 1135881"/>
                  <a:gd name="connsiteX73" fmla="*/ 168717 w 743009"/>
                  <a:gd name="connsiteY73" fmla="*/ 322824 h 1135881"/>
                  <a:gd name="connsiteX74" fmla="*/ 455863 w 743009"/>
                  <a:gd name="connsiteY74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43009" h="1135881">
                    <a:moveTo>
                      <a:pt x="12051" y="591201"/>
                    </a:moveTo>
                    <a:lnTo>
                      <a:pt x="12052" y="591201"/>
                    </a:lnTo>
                    <a:lnTo>
                      <a:pt x="12052" y="591202"/>
                    </a:lnTo>
                    <a:close/>
                    <a:moveTo>
                      <a:pt x="194051" y="563928"/>
                    </a:moveTo>
                    <a:lnTo>
                      <a:pt x="193702" y="564297"/>
                    </a:lnTo>
                    <a:lnTo>
                      <a:pt x="215632" y="570852"/>
                    </a:lnTo>
                    <a:lnTo>
                      <a:pt x="182837" y="585446"/>
                    </a:lnTo>
                    <a:lnTo>
                      <a:pt x="182623" y="599810"/>
                    </a:lnTo>
                    <a:lnTo>
                      <a:pt x="145273" y="606782"/>
                    </a:lnTo>
                    <a:lnTo>
                      <a:pt x="122996" y="623470"/>
                    </a:lnTo>
                    <a:lnTo>
                      <a:pt x="95360" y="620156"/>
                    </a:lnTo>
                    <a:lnTo>
                      <a:pt x="59529" y="632793"/>
                    </a:lnTo>
                    <a:lnTo>
                      <a:pt x="52161" y="620460"/>
                    </a:lnTo>
                    <a:lnTo>
                      <a:pt x="16463" y="624219"/>
                    </a:lnTo>
                    <a:lnTo>
                      <a:pt x="32177" y="607577"/>
                    </a:lnTo>
                    <a:lnTo>
                      <a:pt x="31691" y="607432"/>
                    </a:lnTo>
                    <a:close/>
                    <a:moveTo>
                      <a:pt x="187053" y="530744"/>
                    </a:moveTo>
                    <a:cubicBezTo>
                      <a:pt x="194043" y="528871"/>
                      <a:pt x="201229" y="533020"/>
                      <a:pt x="203102" y="540010"/>
                    </a:cubicBezTo>
                    <a:lnTo>
                      <a:pt x="203101" y="540011"/>
                    </a:lnTo>
                    <a:cubicBezTo>
                      <a:pt x="204974" y="547001"/>
                      <a:pt x="200825" y="554187"/>
                      <a:pt x="193835" y="556060"/>
                    </a:cubicBezTo>
                    <a:lnTo>
                      <a:pt x="28100" y="600467"/>
                    </a:lnTo>
                    <a:cubicBezTo>
                      <a:pt x="24605" y="601403"/>
                      <a:pt x="21061" y="600834"/>
                      <a:pt x="18157" y="599158"/>
                    </a:cubicBezTo>
                    <a:lnTo>
                      <a:pt x="12052" y="591201"/>
                    </a:lnTo>
                    <a:lnTo>
                      <a:pt x="13361" y="581258"/>
                    </a:lnTo>
                    <a:cubicBezTo>
                      <a:pt x="15038" y="578354"/>
                      <a:pt x="17823" y="576089"/>
                      <a:pt x="21318" y="575153"/>
                    </a:cubicBezTo>
                    <a:close/>
                    <a:moveTo>
                      <a:pt x="166721" y="483199"/>
                    </a:moveTo>
                    <a:cubicBezTo>
                      <a:pt x="177623" y="480278"/>
                      <a:pt x="188829" y="486748"/>
                      <a:pt x="191751" y="497650"/>
                    </a:cubicBezTo>
                    <a:lnTo>
                      <a:pt x="197040" y="517389"/>
                    </a:lnTo>
                    <a:lnTo>
                      <a:pt x="5991" y="568581"/>
                    </a:lnTo>
                    <a:lnTo>
                      <a:pt x="701" y="548841"/>
                    </a:lnTo>
                    <a:cubicBezTo>
                      <a:pt x="-2220" y="537939"/>
                      <a:pt x="4250" y="526733"/>
                      <a:pt x="15152" y="523812"/>
                    </a:cubicBezTo>
                    <a:close/>
                    <a:moveTo>
                      <a:pt x="455863" y="0"/>
                    </a:moveTo>
                    <a:cubicBezTo>
                      <a:pt x="614449" y="0"/>
                      <a:pt x="743009" y="144533"/>
                      <a:pt x="743009" y="322824"/>
                    </a:cubicBezTo>
                    <a:cubicBezTo>
                      <a:pt x="743009" y="456543"/>
                      <a:pt x="670694" y="571272"/>
                      <a:pt x="567633" y="620279"/>
                    </a:cubicBezTo>
                    <a:lnTo>
                      <a:pt x="518013" y="637596"/>
                    </a:lnTo>
                    <a:lnTo>
                      <a:pt x="522205" y="677193"/>
                    </a:lnTo>
                    <a:lnTo>
                      <a:pt x="574817" y="712665"/>
                    </a:lnTo>
                    <a:cubicBezTo>
                      <a:pt x="605259" y="743107"/>
                      <a:pt x="624088" y="785163"/>
                      <a:pt x="624088" y="831617"/>
                    </a:cubicBezTo>
                    <a:cubicBezTo>
                      <a:pt x="624088" y="933038"/>
                      <a:pt x="624087" y="1034460"/>
                      <a:pt x="624087" y="1135881"/>
                    </a:cubicBezTo>
                    <a:lnTo>
                      <a:pt x="287640" y="1135881"/>
                    </a:lnTo>
                    <a:lnTo>
                      <a:pt x="287640" y="877476"/>
                    </a:lnTo>
                    <a:lnTo>
                      <a:pt x="222844" y="894838"/>
                    </a:lnTo>
                    <a:lnTo>
                      <a:pt x="210329" y="895623"/>
                    </a:lnTo>
                    <a:lnTo>
                      <a:pt x="210132" y="895704"/>
                    </a:lnTo>
                    <a:lnTo>
                      <a:pt x="209985" y="895644"/>
                    </a:lnTo>
                    <a:lnTo>
                      <a:pt x="204435" y="895992"/>
                    </a:lnTo>
                    <a:cubicBezTo>
                      <a:pt x="198458" y="895160"/>
                      <a:pt x="192744" y="893170"/>
                      <a:pt x="187597" y="890198"/>
                    </a:cubicBezTo>
                    <a:lnTo>
                      <a:pt x="183291" y="884586"/>
                    </a:lnTo>
                    <a:lnTo>
                      <a:pt x="177287" y="882099"/>
                    </a:lnTo>
                    <a:lnTo>
                      <a:pt x="21001" y="725814"/>
                    </a:lnTo>
                    <a:cubicBezTo>
                      <a:pt x="2861" y="707674"/>
                      <a:pt x="2861" y="678264"/>
                      <a:pt x="21001" y="660124"/>
                    </a:cubicBezTo>
                    <a:lnTo>
                      <a:pt x="30638" y="656132"/>
                    </a:lnTo>
                    <a:lnTo>
                      <a:pt x="28812" y="653753"/>
                    </a:lnTo>
                    <a:lnTo>
                      <a:pt x="25421" y="641096"/>
                    </a:lnTo>
                    <a:lnTo>
                      <a:pt x="51406" y="634134"/>
                    </a:lnTo>
                    <a:lnTo>
                      <a:pt x="54363" y="639039"/>
                    </a:lnTo>
                    <a:lnTo>
                      <a:pt x="94678" y="624873"/>
                    </a:lnTo>
                    <a:lnTo>
                      <a:pt x="125718" y="628431"/>
                    </a:lnTo>
                    <a:lnTo>
                      <a:pt x="150821" y="609830"/>
                    </a:lnTo>
                    <a:lnTo>
                      <a:pt x="192818" y="601940"/>
                    </a:lnTo>
                    <a:lnTo>
                      <a:pt x="192926" y="596214"/>
                    </a:lnTo>
                    <a:lnTo>
                      <a:pt x="216470" y="589905"/>
                    </a:lnTo>
                    <a:cubicBezTo>
                      <a:pt x="217600" y="594124"/>
                      <a:pt x="218731" y="598343"/>
                      <a:pt x="219861" y="602562"/>
                    </a:cubicBezTo>
                    <a:cubicBezTo>
                      <a:pt x="221735" y="609552"/>
                      <a:pt x="217586" y="616738"/>
                      <a:pt x="210596" y="618611"/>
                    </a:cubicBezTo>
                    <a:lnTo>
                      <a:pt x="74504" y="655076"/>
                    </a:lnTo>
                    <a:lnTo>
                      <a:pt x="86691" y="660124"/>
                    </a:lnTo>
                    <a:lnTo>
                      <a:pt x="224725" y="798157"/>
                    </a:lnTo>
                    <a:lnTo>
                      <a:pt x="298380" y="778421"/>
                    </a:lnTo>
                    <a:lnTo>
                      <a:pt x="300860" y="766137"/>
                    </a:lnTo>
                    <a:cubicBezTo>
                      <a:pt x="313629" y="735947"/>
                      <a:pt x="334960" y="710262"/>
                      <a:pt x="361808" y="692123"/>
                    </a:cubicBezTo>
                    <a:lnTo>
                      <a:pt x="389342" y="678887"/>
                    </a:lnTo>
                    <a:lnTo>
                      <a:pt x="393714" y="637596"/>
                    </a:lnTo>
                    <a:lnTo>
                      <a:pt x="344093" y="620279"/>
                    </a:lnTo>
                    <a:cubicBezTo>
                      <a:pt x="241032" y="571272"/>
                      <a:pt x="168717" y="456543"/>
                      <a:pt x="168717" y="322824"/>
                    </a:cubicBezTo>
                    <a:cubicBezTo>
                      <a:pt x="168717" y="144533"/>
                      <a:pt x="297277" y="0"/>
                      <a:pt x="45586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30E5C5D-F6E4-EA4D-0FBA-D756A4F2B036}"/>
                  </a:ext>
                </a:extLst>
              </p:cNvPr>
              <p:cNvSpPr/>
              <p:nvPr/>
            </p:nvSpPr>
            <p:spPr bwMode="auto">
              <a:xfrm>
                <a:off x="6771435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87CD9EE-E592-935D-3074-F7661F4B3C97}"/>
                </a:ext>
              </a:extLst>
            </p:cNvPr>
            <p:cNvSpPr txBox="1"/>
            <p:nvPr/>
          </p:nvSpPr>
          <p:spPr>
            <a:xfrm>
              <a:off x="7174514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食事禁止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04E616F-97D7-2110-49B3-CDC222DF9BCF}"/>
              </a:ext>
            </a:extLst>
          </p:cNvPr>
          <p:cNvGrpSpPr/>
          <p:nvPr/>
        </p:nvGrpSpPr>
        <p:grpSpPr>
          <a:xfrm>
            <a:off x="6838506" y="3772015"/>
            <a:ext cx="2175954" cy="2650395"/>
            <a:chOff x="6838506" y="3772015"/>
            <a:chExt cx="2175954" cy="2650395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2E2C6537-3EFB-6BC2-F4BB-4C8F0FE8B2F3}"/>
                </a:ext>
              </a:extLst>
            </p:cNvPr>
            <p:cNvGrpSpPr/>
            <p:nvPr/>
          </p:nvGrpSpPr>
          <p:grpSpPr>
            <a:xfrm>
              <a:off x="6838506" y="3772015"/>
              <a:ext cx="2175954" cy="2175954"/>
              <a:chOff x="6623241" y="3797877"/>
              <a:chExt cx="2606484" cy="2606484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66B86E1-22D0-2BA0-616A-D644E118E765}"/>
                  </a:ext>
                </a:extLst>
              </p:cNvPr>
              <p:cNvGrpSpPr/>
              <p:nvPr/>
            </p:nvGrpSpPr>
            <p:grpSpPr>
              <a:xfrm>
                <a:off x="6623241" y="37978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BE408A08-3677-3DC2-26E2-C4D0E1214EA7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F45AE468-8960-FBAD-C587-35331DB8B867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3D41D65-6020-B642-5D61-8D86149366BD}"/>
                  </a:ext>
                </a:extLst>
              </p:cNvPr>
              <p:cNvSpPr/>
              <p:nvPr/>
            </p:nvSpPr>
            <p:spPr bwMode="auto">
              <a:xfrm>
                <a:off x="6698491" y="38731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0178BA31-77E9-C77B-8AEA-C32D92A68726}"/>
                  </a:ext>
                </a:extLst>
              </p:cNvPr>
              <p:cNvSpPr/>
              <p:nvPr/>
            </p:nvSpPr>
            <p:spPr bwMode="auto">
              <a:xfrm>
                <a:off x="6775725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CBA340DB-B247-9BCB-EA1C-755D59A652D0}"/>
                  </a:ext>
                </a:extLst>
              </p:cNvPr>
              <p:cNvGrpSpPr/>
              <p:nvPr/>
            </p:nvGrpSpPr>
            <p:grpSpPr>
              <a:xfrm>
                <a:off x="7230380" y="4088020"/>
                <a:ext cx="1334327" cy="2090266"/>
                <a:chOff x="4906784" y="4088020"/>
                <a:chExt cx="1334327" cy="2090266"/>
              </a:xfrm>
            </p:grpSpPr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14680BDD-D30F-204B-1C48-58078DE12DF3}"/>
                    </a:ext>
                  </a:extLst>
                </p:cNvPr>
                <p:cNvSpPr/>
                <p:nvPr/>
              </p:nvSpPr>
              <p:spPr bwMode="auto">
                <a:xfrm>
                  <a:off x="5403134" y="5308806"/>
                  <a:ext cx="619135" cy="8694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D982A5B-B060-C645-6065-7147867B654C}"/>
                    </a:ext>
                  </a:extLst>
                </p:cNvPr>
                <p:cNvSpPr/>
                <p:nvPr/>
              </p:nvSpPr>
              <p:spPr bwMode="auto">
                <a:xfrm>
                  <a:off x="5184290" y="4088020"/>
                  <a:ext cx="1056821" cy="1188132"/>
                </a:xfrm>
                <a:custGeom>
                  <a:avLst/>
                  <a:gdLst>
                    <a:gd name="connsiteX0" fmla="*/ 287146 w 574292"/>
                    <a:gd name="connsiteY0" fmla="*/ 0 h 645648"/>
                    <a:gd name="connsiteX1" fmla="*/ 574292 w 574292"/>
                    <a:gd name="connsiteY1" fmla="*/ 322824 h 645648"/>
                    <a:gd name="connsiteX2" fmla="*/ 287146 w 574292"/>
                    <a:gd name="connsiteY2" fmla="*/ 645648 h 645648"/>
                    <a:gd name="connsiteX3" fmla="*/ 84104 w 574292"/>
                    <a:gd name="connsiteY3" fmla="*/ 551095 h 645648"/>
                    <a:gd name="connsiteX4" fmla="*/ 55058 w 574292"/>
                    <a:gd name="connsiteY4" fmla="*/ 511518 h 645648"/>
                    <a:gd name="connsiteX5" fmla="*/ 64186 w 574292"/>
                    <a:gd name="connsiteY5" fmla="*/ 508411 h 645648"/>
                    <a:gd name="connsiteX6" fmla="*/ 99752 w 574292"/>
                    <a:gd name="connsiteY6" fmla="*/ 477075 h 645648"/>
                    <a:gd name="connsiteX7" fmla="*/ 75898 w 574292"/>
                    <a:gd name="connsiteY7" fmla="*/ 466732 h 645648"/>
                    <a:gd name="connsiteX8" fmla="*/ 33951 w 574292"/>
                    <a:gd name="connsiteY8" fmla="*/ 472065 h 645648"/>
                    <a:gd name="connsiteX9" fmla="*/ 22566 w 574292"/>
                    <a:gd name="connsiteY9" fmla="*/ 448482 h 645648"/>
                    <a:gd name="connsiteX10" fmla="*/ 0 w 574292"/>
                    <a:gd name="connsiteY10" fmla="*/ 322824 h 645648"/>
                    <a:gd name="connsiteX11" fmla="*/ 287146 w 574292"/>
                    <a:gd name="connsiteY11" fmla="*/ 0 h 6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74292" h="645648">
                      <a:moveTo>
                        <a:pt x="287146" y="0"/>
                      </a:moveTo>
                      <a:cubicBezTo>
                        <a:pt x="445732" y="0"/>
                        <a:pt x="574292" y="144533"/>
                        <a:pt x="574292" y="322824"/>
                      </a:cubicBezTo>
                      <a:cubicBezTo>
                        <a:pt x="574292" y="501115"/>
                        <a:pt x="445732" y="645648"/>
                        <a:pt x="287146" y="645648"/>
                      </a:cubicBezTo>
                      <a:cubicBezTo>
                        <a:pt x="207853" y="645648"/>
                        <a:pt x="136067" y="609515"/>
                        <a:pt x="84104" y="551095"/>
                      </a:cubicBezTo>
                      <a:lnTo>
                        <a:pt x="55058" y="511518"/>
                      </a:lnTo>
                      <a:lnTo>
                        <a:pt x="64186" y="508411"/>
                      </a:lnTo>
                      <a:cubicBezTo>
                        <a:pt x="87392" y="498600"/>
                        <a:pt x="102203" y="486221"/>
                        <a:pt x="99752" y="477075"/>
                      </a:cubicBezTo>
                      <a:cubicBezTo>
                        <a:pt x="98119" y="470978"/>
                        <a:pt x="89122" y="467472"/>
                        <a:pt x="75898" y="466732"/>
                      </a:cubicBezTo>
                      <a:lnTo>
                        <a:pt x="33951" y="472065"/>
                      </a:lnTo>
                      <a:lnTo>
                        <a:pt x="22566" y="448482"/>
                      </a:lnTo>
                      <a:cubicBezTo>
                        <a:pt x="8035" y="409860"/>
                        <a:pt x="0" y="367397"/>
                        <a:pt x="0" y="322824"/>
                      </a:cubicBezTo>
                      <a:cubicBezTo>
                        <a:pt x="0" y="144533"/>
                        <a:pt x="128560" y="0"/>
                        <a:pt x="28714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0AF7223D-75D2-BF71-67C0-C0C31705A7BB}"/>
                    </a:ext>
                  </a:extLst>
                </p:cNvPr>
                <p:cNvSpPr/>
                <p:nvPr/>
              </p:nvSpPr>
              <p:spPr bwMode="auto">
                <a:xfrm>
                  <a:off x="5584425" y="5179873"/>
                  <a:ext cx="256552" cy="212825"/>
                </a:xfrm>
                <a:prstGeom prst="trapezoid">
                  <a:avLst>
                    <a:gd name="adj" fmla="val 10587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9416D7AA-F229-3FBE-2E6B-CCACF4D66281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5257820" y="4910515"/>
                  <a:ext cx="245418" cy="84135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08D38DDB-2826-CAEB-94CB-88543FEC9AAD}"/>
                    </a:ext>
                  </a:extLst>
                </p:cNvPr>
                <p:cNvSpPr/>
                <p:nvPr/>
              </p:nvSpPr>
              <p:spPr bwMode="auto">
                <a:xfrm rot="20700000">
                  <a:off x="5338462" y="4515574"/>
                  <a:ext cx="84133" cy="21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5ECF9D79-6A0C-6495-252B-40A4919AA784}"/>
                    </a:ext>
                  </a:extLst>
                </p:cNvPr>
                <p:cNvGrpSpPr/>
                <p:nvPr/>
              </p:nvGrpSpPr>
              <p:grpSpPr>
                <a:xfrm rot="20700000">
                  <a:off x="4906784" y="5030987"/>
                  <a:ext cx="379443" cy="261592"/>
                  <a:chOff x="7458075" y="5129213"/>
                  <a:chExt cx="1154608" cy="795996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E936AAB9-54EE-C2F4-988E-55118884B9B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482071" y="5778460"/>
                    <a:ext cx="1107534" cy="146749"/>
                  </a:xfrm>
                  <a:custGeom>
                    <a:avLst/>
                    <a:gdLst>
                      <a:gd name="connsiteX0" fmla="*/ 0 w 1107534"/>
                      <a:gd name="connsiteY0" fmla="*/ 146749 h 146749"/>
                      <a:gd name="connsiteX1" fmla="*/ 150636 w 1107534"/>
                      <a:gd name="connsiteY1" fmla="*/ 146749 h 146749"/>
                      <a:gd name="connsiteX2" fmla="*/ 159522 w 1107534"/>
                      <a:gd name="connsiteY2" fmla="*/ 115932 h 146749"/>
                      <a:gd name="connsiteX3" fmla="*/ 398109 w 1107534"/>
                      <a:gd name="connsiteY3" fmla="*/ 134124 h 146749"/>
                      <a:gd name="connsiteX4" fmla="*/ 560844 w 1107534"/>
                      <a:gd name="connsiteY4" fmla="*/ 69895 h 146749"/>
                      <a:gd name="connsiteX5" fmla="*/ 723576 w 1107534"/>
                      <a:gd name="connsiteY5" fmla="*/ 134124 h 146749"/>
                      <a:gd name="connsiteX6" fmla="*/ 962162 w 1107534"/>
                      <a:gd name="connsiteY6" fmla="*/ 115932 h 146749"/>
                      <a:gd name="connsiteX7" fmla="*/ 971048 w 1107534"/>
                      <a:gd name="connsiteY7" fmla="*/ 146749 h 146749"/>
                      <a:gd name="connsiteX8" fmla="*/ 1107533 w 1107534"/>
                      <a:gd name="connsiteY8" fmla="*/ 146749 h 146749"/>
                      <a:gd name="connsiteX9" fmla="*/ 1107534 w 1107534"/>
                      <a:gd name="connsiteY9" fmla="*/ 73375 h 146749"/>
                      <a:gd name="connsiteX10" fmla="*/ 1034159 w 1107534"/>
                      <a:gd name="connsiteY10" fmla="*/ 0 h 146749"/>
                      <a:gd name="connsiteX11" fmla="*/ 73375 w 1107534"/>
                      <a:gd name="connsiteY11" fmla="*/ 0 h 146749"/>
                      <a:gd name="connsiteX12" fmla="*/ 0 w 1107534"/>
                      <a:gd name="connsiteY12" fmla="*/ 73375 h 146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07534" h="146749">
                        <a:moveTo>
                          <a:pt x="0" y="146749"/>
                        </a:moveTo>
                        <a:lnTo>
                          <a:pt x="150636" y="146749"/>
                        </a:lnTo>
                        <a:lnTo>
                          <a:pt x="159522" y="115932"/>
                        </a:lnTo>
                        <a:lnTo>
                          <a:pt x="398109" y="134124"/>
                        </a:lnTo>
                        <a:lnTo>
                          <a:pt x="560844" y="69895"/>
                        </a:lnTo>
                        <a:lnTo>
                          <a:pt x="723576" y="134124"/>
                        </a:lnTo>
                        <a:lnTo>
                          <a:pt x="962162" y="115932"/>
                        </a:lnTo>
                        <a:lnTo>
                          <a:pt x="971048" y="146749"/>
                        </a:lnTo>
                        <a:lnTo>
                          <a:pt x="1107533" y="146749"/>
                        </a:lnTo>
                        <a:cubicBezTo>
                          <a:pt x="1107533" y="122291"/>
                          <a:pt x="1107534" y="97833"/>
                          <a:pt x="1107534" y="73375"/>
                        </a:cubicBezTo>
                        <a:cubicBezTo>
                          <a:pt x="1107534" y="32851"/>
                          <a:pt x="1074683" y="0"/>
                          <a:pt x="1034159" y="0"/>
                        </a:cubicBezTo>
                        <a:lnTo>
                          <a:pt x="73375" y="0"/>
                        </a:lnTo>
                        <a:cubicBezTo>
                          <a:pt x="32851" y="0"/>
                          <a:pt x="0" y="32851"/>
                          <a:pt x="0" y="7337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86" name="四角形: 上の 2 つの角を丸める 285">
                    <a:extLst>
                      <a:ext uri="{FF2B5EF4-FFF2-40B4-BE49-F238E27FC236}">
                        <a16:creationId xmlns:a16="http://schemas.microsoft.com/office/drawing/2014/main" id="{775DE217-F665-8F04-BB1A-9601744FB1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129213"/>
                    <a:ext cx="1107533" cy="2288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B2F0AF14-A8A2-7BC6-F656-3961D0D458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415837"/>
                    <a:ext cx="1107533" cy="1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1D389FF7-9801-4BE8-8322-629B7CF071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58075" y="5605463"/>
                    <a:ext cx="1154608" cy="219074"/>
                  </a:xfrm>
                  <a:custGeom>
                    <a:avLst/>
                    <a:gdLst>
                      <a:gd name="connsiteX0" fmla="*/ 27803 w 300861"/>
                      <a:gd name="connsiteY0" fmla="*/ 0 h 90627"/>
                      <a:gd name="connsiteX1" fmla="*/ 273059 w 300861"/>
                      <a:gd name="connsiteY1" fmla="*/ 0 h 90627"/>
                      <a:gd name="connsiteX2" fmla="*/ 272428 w 300861"/>
                      <a:gd name="connsiteY2" fmla="*/ 617 h 90627"/>
                      <a:gd name="connsiteX3" fmla="*/ 300861 w 300861"/>
                      <a:gd name="connsiteY3" fmla="*/ 28432 h 90627"/>
                      <a:gd name="connsiteX4" fmla="*/ 249129 w 300861"/>
                      <a:gd name="connsiteY4" fmla="*/ 41424 h 90627"/>
                      <a:gd name="connsiteX5" fmla="*/ 243402 w 300861"/>
                      <a:gd name="connsiteY5" fmla="*/ 73437 h 90627"/>
                      <a:gd name="connsiteX6" fmla="*/ 188130 w 300861"/>
                      <a:gd name="connsiteY6" fmla="*/ 66644 h 90627"/>
                      <a:gd name="connsiteX7" fmla="*/ 150431 w 300861"/>
                      <a:gd name="connsiteY7" fmla="*/ 90627 h 90627"/>
                      <a:gd name="connsiteX8" fmla="*/ 112731 w 300861"/>
                      <a:gd name="connsiteY8" fmla="*/ 66644 h 90627"/>
                      <a:gd name="connsiteX9" fmla="*/ 57459 w 300861"/>
                      <a:gd name="connsiteY9" fmla="*/ 73437 h 90627"/>
                      <a:gd name="connsiteX10" fmla="*/ 51732 w 300861"/>
                      <a:gd name="connsiteY10" fmla="*/ 41424 h 90627"/>
                      <a:gd name="connsiteX11" fmla="*/ 0 w 300861"/>
                      <a:gd name="connsiteY11" fmla="*/ 28432 h 90627"/>
                      <a:gd name="connsiteX12" fmla="*/ 28433 w 300861"/>
                      <a:gd name="connsiteY12" fmla="*/ 617 h 90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0861" h="90627">
                        <a:moveTo>
                          <a:pt x="27803" y="0"/>
                        </a:moveTo>
                        <a:lnTo>
                          <a:pt x="273059" y="0"/>
                        </a:lnTo>
                        <a:lnTo>
                          <a:pt x="272428" y="617"/>
                        </a:lnTo>
                        <a:lnTo>
                          <a:pt x="300861" y="28432"/>
                        </a:lnTo>
                        <a:lnTo>
                          <a:pt x="249129" y="41424"/>
                        </a:lnTo>
                        <a:lnTo>
                          <a:pt x="243402" y="73437"/>
                        </a:lnTo>
                        <a:lnTo>
                          <a:pt x="188130" y="66644"/>
                        </a:lnTo>
                        <a:lnTo>
                          <a:pt x="150431" y="90627"/>
                        </a:lnTo>
                        <a:lnTo>
                          <a:pt x="112731" y="66644"/>
                        </a:lnTo>
                        <a:lnTo>
                          <a:pt x="57459" y="73437"/>
                        </a:lnTo>
                        <a:lnTo>
                          <a:pt x="51732" y="41424"/>
                        </a:lnTo>
                        <a:lnTo>
                          <a:pt x="0" y="28432"/>
                        </a:lnTo>
                        <a:lnTo>
                          <a:pt x="28433" y="617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6A9AF08-3151-091E-8E96-FA68683E5C98}"/>
                    </a:ext>
                  </a:extLst>
                </p:cNvPr>
                <p:cNvSpPr/>
                <p:nvPr/>
              </p:nvSpPr>
              <p:spPr bwMode="auto">
                <a:xfrm rot="8100000">
                  <a:off x="5077455" y="5089708"/>
                  <a:ext cx="506652" cy="786571"/>
                </a:xfrm>
                <a:custGeom>
                  <a:avLst/>
                  <a:gdLst>
                    <a:gd name="connsiteX0" fmla="*/ 219259 w 298554"/>
                    <a:gd name="connsiteY0" fmla="*/ 420059 h 433664"/>
                    <a:gd name="connsiteX1" fmla="*/ 205654 w 298554"/>
                    <a:gd name="connsiteY1" fmla="*/ 387214 h 433664"/>
                    <a:gd name="connsiteX2" fmla="*/ 205654 w 298554"/>
                    <a:gd name="connsiteY2" fmla="*/ 192005 h 433664"/>
                    <a:gd name="connsiteX3" fmla="*/ 23232 w 298554"/>
                    <a:gd name="connsiteY3" fmla="*/ 86684 h 433664"/>
                    <a:gd name="connsiteX4" fmla="*/ 6230 w 298554"/>
                    <a:gd name="connsiteY4" fmla="*/ 23232 h 433664"/>
                    <a:gd name="connsiteX5" fmla="*/ 69682 w 298554"/>
                    <a:gd name="connsiteY5" fmla="*/ 6230 h 433664"/>
                    <a:gd name="connsiteX6" fmla="*/ 275348 w 298554"/>
                    <a:gd name="connsiteY6" fmla="*/ 124971 h 433664"/>
                    <a:gd name="connsiteX7" fmla="*/ 284752 w 298554"/>
                    <a:gd name="connsiteY7" fmla="*/ 133266 h 433664"/>
                    <a:gd name="connsiteX8" fmla="*/ 284949 w 298554"/>
                    <a:gd name="connsiteY8" fmla="*/ 133348 h 433664"/>
                    <a:gd name="connsiteX9" fmla="*/ 285010 w 298554"/>
                    <a:gd name="connsiteY9" fmla="*/ 133494 h 433664"/>
                    <a:gd name="connsiteX10" fmla="*/ 289181 w 298554"/>
                    <a:gd name="connsiteY10" fmla="*/ 137173 h 433664"/>
                    <a:gd name="connsiteX11" fmla="*/ 296990 w 298554"/>
                    <a:gd name="connsiteY11" fmla="*/ 153176 h 433664"/>
                    <a:gd name="connsiteX12" fmla="*/ 296067 w 298554"/>
                    <a:gd name="connsiteY12" fmla="*/ 160189 h 433664"/>
                    <a:gd name="connsiteX13" fmla="*/ 298554 w 298554"/>
                    <a:gd name="connsiteY13" fmla="*/ 166193 h 433664"/>
                    <a:gd name="connsiteX14" fmla="*/ 298554 w 298554"/>
                    <a:gd name="connsiteY14" fmla="*/ 387214 h 433664"/>
                    <a:gd name="connsiteX15" fmla="*/ 252104 w 298554"/>
                    <a:gd name="connsiteY15" fmla="*/ 433664 h 433664"/>
                    <a:gd name="connsiteX16" fmla="*/ 219259 w 298554"/>
                    <a:gd name="connsiteY16" fmla="*/ 420059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16" fmla="*/ 91440 w 292324"/>
                    <a:gd name="connsiteY16" fmla="*/ 114672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0" fmla="*/ 46450 w 275322"/>
                    <a:gd name="connsiteY0" fmla="*/ 0 h 427434"/>
                    <a:gd name="connsiteX1" fmla="*/ 252116 w 275322"/>
                    <a:gd name="connsiteY1" fmla="*/ 118741 h 427434"/>
                    <a:gd name="connsiteX2" fmla="*/ 261520 w 275322"/>
                    <a:gd name="connsiteY2" fmla="*/ 127036 h 427434"/>
                    <a:gd name="connsiteX3" fmla="*/ 261717 w 275322"/>
                    <a:gd name="connsiteY3" fmla="*/ 127118 h 427434"/>
                    <a:gd name="connsiteX4" fmla="*/ 261778 w 275322"/>
                    <a:gd name="connsiteY4" fmla="*/ 127264 h 427434"/>
                    <a:gd name="connsiteX5" fmla="*/ 265949 w 275322"/>
                    <a:gd name="connsiteY5" fmla="*/ 130943 h 427434"/>
                    <a:gd name="connsiteX6" fmla="*/ 273758 w 275322"/>
                    <a:gd name="connsiteY6" fmla="*/ 146946 h 427434"/>
                    <a:gd name="connsiteX7" fmla="*/ 272835 w 275322"/>
                    <a:gd name="connsiteY7" fmla="*/ 153959 h 427434"/>
                    <a:gd name="connsiteX8" fmla="*/ 275322 w 275322"/>
                    <a:gd name="connsiteY8" fmla="*/ 159963 h 427434"/>
                    <a:gd name="connsiteX9" fmla="*/ 275322 w 275322"/>
                    <a:gd name="connsiteY9" fmla="*/ 380984 h 427434"/>
                    <a:gd name="connsiteX10" fmla="*/ 228872 w 275322"/>
                    <a:gd name="connsiteY10" fmla="*/ 427434 h 427434"/>
                    <a:gd name="connsiteX11" fmla="*/ 196027 w 275322"/>
                    <a:gd name="connsiteY11" fmla="*/ 413829 h 427434"/>
                    <a:gd name="connsiteX12" fmla="*/ 182422 w 275322"/>
                    <a:gd name="connsiteY12" fmla="*/ 380984 h 427434"/>
                    <a:gd name="connsiteX13" fmla="*/ 182422 w 275322"/>
                    <a:gd name="connsiteY13" fmla="*/ 185775 h 427434"/>
                    <a:gd name="connsiteX14" fmla="*/ 0 w 275322"/>
                    <a:gd name="connsiteY14" fmla="*/ 80454 h 427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5322" h="427434">
                      <a:moveTo>
                        <a:pt x="46450" y="0"/>
                      </a:moveTo>
                      <a:lnTo>
                        <a:pt x="252116" y="118741"/>
                      </a:lnTo>
                      <a:lnTo>
                        <a:pt x="261520" y="127036"/>
                      </a:lnTo>
                      <a:lnTo>
                        <a:pt x="261717" y="127118"/>
                      </a:lnTo>
                      <a:cubicBezTo>
                        <a:pt x="261737" y="127167"/>
                        <a:pt x="261758" y="127215"/>
                        <a:pt x="261778" y="127264"/>
                      </a:cubicBezTo>
                      <a:lnTo>
                        <a:pt x="265949" y="130943"/>
                      </a:lnTo>
                      <a:cubicBezTo>
                        <a:pt x="269587" y="135757"/>
                        <a:pt x="272220" y="141205"/>
                        <a:pt x="273758" y="146946"/>
                      </a:cubicBezTo>
                      <a:lnTo>
                        <a:pt x="272835" y="153959"/>
                      </a:lnTo>
                      <a:lnTo>
                        <a:pt x="275322" y="159963"/>
                      </a:lnTo>
                      <a:lnTo>
                        <a:pt x="275322" y="380984"/>
                      </a:lnTo>
                      <a:cubicBezTo>
                        <a:pt x="275322" y="406638"/>
                        <a:pt x="254526" y="427434"/>
                        <a:pt x="228872" y="427434"/>
                      </a:cubicBezTo>
                      <a:cubicBezTo>
                        <a:pt x="216045" y="427434"/>
                        <a:pt x="204432" y="422235"/>
                        <a:pt x="196027" y="413829"/>
                      </a:cubicBezTo>
                      <a:cubicBezTo>
                        <a:pt x="187621" y="405423"/>
                        <a:pt x="182422" y="393811"/>
                        <a:pt x="182422" y="380984"/>
                      </a:cubicBezTo>
                      <a:lnTo>
                        <a:pt x="182422" y="185775"/>
                      </a:lnTo>
                      <a:lnTo>
                        <a:pt x="0" y="80454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68F9DEF0-20C3-46DD-2AFE-CD2DBDB92BD1}"/>
                  </a:ext>
                </a:extLst>
              </p:cNvPr>
              <p:cNvSpPr/>
              <p:nvPr/>
            </p:nvSpPr>
            <p:spPr bwMode="auto">
              <a:xfrm>
                <a:off x="6771435" y="39445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1712486B-A2B5-5684-2732-76E2ED4ED2E6}"/>
                </a:ext>
              </a:extLst>
            </p:cNvPr>
            <p:cNvSpPr txBox="1"/>
            <p:nvPr/>
          </p:nvSpPr>
          <p:spPr>
            <a:xfrm>
              <a:off x="7174514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食事禁止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023B0D-99DF-E7F9-D2AA-5F438AFFA0F5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飲食禁止マーク</a:t>
            </a:r>
          </a:p>
        </p:txBody>
      </p:sp>
    </p:spTree>
    <p:extLst>
      <p:ext uri="{BB962C8B-B14F-4D97-AF65-F5344CB8AC3E}">
        <p14:creationId xmlns:p14="http://schemas.microsoft.com/office/powerpoint/2010/main" val="2778552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159245</TotalTime>
  <Words>18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pptxn24_飲食禁止マーク</dc:title>
  <dc:subject>pptxn24_飲食禁止マーク</dc:subject>
  <dc:creator>でじけろお</dc:creator>
  <cp:revision>1</cp:revision>
  <dcterms:created xsi:type="dcterms:W3CDTF">2018-05-20T00:31:01Z</dcterms:created>
  <dcterms:modified xsi:type="dcterms:W3CDTF">2025-01-10T13:57:53Z</dcterms:modified>
  <cp:version>1</cp:version>
</cp:coreProperties>
</file>